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60" r:id="rId6"/>
  </p:sldMasterIdLst>
  <p:notesMasterIdLst>
    <p:notesMasterId r:id="rId16"/>
  </p:notesMasterIdLst>
  <p:handoutMasterIdLst>
    <p:handoutMasterId r:id="rId17"/>
  </p:handoutMasterIdLst>
  <p:sldIdLst>
    <p:sldId id="804" r:id="rId7"/>
    <p:sldId id="802" r:id="rId8"/>
    <p:sldId id="2251" r:id="rId9"/>
    <p:sldId id="2247" r:id="rId10"/>
    <p:sldId id="2248" r:id="rId11"/>
    <p:sldId id="2249" r:id="rId12"/>
    <p:sldId id="2250" r:id="rId13"/>
    <p:sldId id="2252" r:id="rId14"/>
    <p:sldId id="2253" r:id="rId15"/>
  </p:sldIdLst>
  <p:sldSz cx="9906000" cy="6858000" type="A4"/>
  <p:notesSz cx="6858000" cy="9144000"/>
  <p:defaultTextStyle>
    <a:defPPr>
      <a:defRPr lang="ja-JP"/>
    </a:defPPr>
    <a:lvl1pPr algn="l" defTabSz="477838" rtl="0" fontAlgn="base">
      <a:spcBef>
        <a:spcPct val="0"/>
      </a:spcBef>
      <a:spcAft>
        <a:spcPct val="0"/>
      </a:spcAft>
      <a:defRPr kumimoji="1" sz="1900" kern="1200">
        <a:solidFill>
          <a:schemeClr val="tx1"/>
        </a:solidFill>
        <a:latin typeface="Calibri" charset="0"/>
        <a:ea typeface="ＭＳ Ｐゴシック" charset="0"/>
        <a:cs typeface="ＭＳ Ｐゴシック" charset="0"/>
      </a:defRPr>
    </a:lvl1pPr>
    <a:lvl2pPr marL="477838" indent="-20638" algn="l" defTabSz="477838" rtl="0" fontAlgn="base">
      <a:spcBef>
        <a:spcPct val="0"/>
      </a:spcBef>
      <a:spcAft>
        <a:spcPct val="0"/>
      </a:spcAft>
      <a:defRPr kumimoji="1" sz="1900" kern="1200">
        <a:solidFill>
          <a:schemeClr val="tx1"/>
        </a:solidFill>
        <a:latin typeface="Calibri" charset="0"/>
        <a:ea typeface="ＭＳ Ｐゴシック" charset="0"/>
        <a:cs typeface="ＭＳ Ｐゴシック" charset="0"/>
      </a:defRPr>
    </a:lvl2pPr>
    <a:lvl3pPr marL="957263" indent="-42863" algn="l" defTabSz="477838" rtl="0" fontAlgn="base">
      <a:spcBef>
        <a:spcPct val="0"/>
      </a:spcBef>
      <a:spcAft>
        <a:spcPct val="0"/>
      </a:spcAft>
      <a:defRPr kumimoji="1" sz="1900" kern="1200">
        <a:solidFill>
          <a:schemeClr val="tx1"/>
        </a:solidFill>
        <a:latin typeface="Calibri" charset="0"/>
        <a:ea typeface="ＭＳ Ｐゴシック" charset="0"/>
        <a:cs typeface="ＭＳ Ｐゴシック" charset="0"/>
      </a:defRPr>
    </a:lvl3pPr>
    <a:lvl4pPr marL="1435100" indent="-63500" algn="l" defTabSz="477838" rtl="0" fontAlgn="base">
      <a:spcBef>
        <a:spcPct val="0"/>
      </a:spcBef>
      <a:spcAft>
        <a:spcPct val="0"/>
      </a:spcAft>
      <a:defRPr kumimoji="1" sz="1900" kern="1200">
        <a:solidFill>
          <a:schemeClr val="tx1"/>
        </a:solidFill>
        <a:latin typeface="Calibri" charset="0"/>
        <a:ea typeface="ＭＳ Ｐゴシック" charset="0"/>
        <a:cs typeface="ＭＳ Ｐゴシック" charset="0"/>
      </a:defRPr>
    </a:lvl4pPr>
    <a:lvl5pPr marL="1914525" indent="-85725" algn="l" defTabSz="477838" rtl="0" fontAlgn="base">
      <a:spcBef>
        <a:spcPct val="0"/>
      </a:spcBef>
      <a:spcAft>
        <a:spcPct val="0"/>
      </a:spcAft>
      <a:defRPr kumimoji="1" sz="1900"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sz="1900"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sz="1900"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sz="1900"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sz="19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80FF"/>
    <a:srgbClr val="66FFFF"/>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8B9AE-4829-5E43-992A-E4372AE14C7B}" v="1" dt="2025-12-17T08:50:35.615"/>
    <p1510:client id="{C44A93B2-9C14-024E-9E4E-E2ED7D557409}" v="60" dt="2025-12-17T08:34:06.172"/>
  </p1510:revLst>
</p1510:revInfo>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淡色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781"/>
    <p:restoredTop sz="93333" autoAdjust="0"/>
  </p:normalViewPr>
  <p:slideViewPr>
    <p:cSldViewPr snapToGrid="0" snapToObjects="1">
      <p:cViewPr varScale="1">
        <p:scale>
          <a:sx n="110" d="100"/>
          <a:sy n="110" d="100"/>
        </p:scale>
        <p:origin x="176" y="464"/>
      </p:cViewPr>
      <p:guideLst>
        <p:guide orient="horz" pos="2160"/>
        <p:guide pos="3120"/>
      </p:guideLst>
    </p:cSldViewPr>
  </p:slideViewPr>
  <p:outlineViewPr>
    <p:cViewPr>
      <p:scale>
        <a:sx n="33" d="100"/>
        <a:sy n="33" d="100"/>
      </p:scale>
      <p:origin x="0" y="56"/>
    </p:cViewPr>
  </p:outlineViewPr>
  <p:notesTextViewPr>
    <p:cViewPr>
      <p:scale>
        <a:sx n="100" d="100"/>
        <a:sy n="100" d="100"/>
      </p:scale>
      <p:origin x="0" y="0"/>
    </p:cViewPr>
  </p:notesTextViewPr>
  <p:sorterViewPr>
    <p:cViewPr>
      <p:scale>
        <a:sx n="103" d="100"/>
        <a:sy n="103" d="100"/>
      </p:scale>
      <p:origin x="0" y="16984"/>
    </p:cViewPr>
  </p:sorterViewPr>
  <p:notesViewPr>
    <p:cSldViewPr snapToGrid="0" snapToObjects="1">
      <p:cViewPr varScale="1">
        <p:scale>
          <a:sx n="68" d="100"/>
          <a:sy n="68" d="100"/>
        </p:scale>
        <p:origin x="-26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鈴木康伸" userId="fec2d150-a630-4260-a953-400c2aa8c56b" providerId="ADAL" clId="{04B7391D-DA11-5EAF-806A-554D246A0A7C}"/>
    <pc:docChg chg="custSel modSld">
      <pc:chgData name="鈴木康伸" userId="fec2d150-a630-4260-a953-400c2aa8c56b" providerId="ADAL" clId="{04B7391D-DA11-5EAF-806A-554D246A0A7C}" dt="2025-12-17T08:54:15.379" v="380" actId="20577"/>
      <pc:docMkLst>
        <pc:docMk/>
      </pc:docMkLst>
      <pc:sldChg chg="modSp mod">
        <pc:chgData name="鈴木康伸" userId="fec2d150-a630-4260-a953-400c2aa8c56b" providerId="ADAL" clId="{04B7391D-DA11-5EAF-806A-554D246A0A7C}" dt="2025-12-17T08:54:15.379" v="380" actId="20577"/>
        <pc:sldMkLst>
          <pc:docMk/>
          <pc:sldMk cId="3968274748" sldId="802"/>
        </pc:sldMkLst>
        <pc:spChg chg="mod">
          <ac:chgData name="鈴木康伸" userId="fec2d150-a630-4260-a953-400c2aa8c56b" providerId="ADAL" clId="{04B7391D-DA11-5EAF-806A-554D246A0A7C}" dt="2025-12-17T08:53:47.631" v="374" actId="122"/>
          <ac:spMkLst>
            <pc:docMk/>
            <pc:sldMk cId="3968274748" sldId="802"/>
            <ac:spMk id="3" creationId="{BB292B53-A4D8-8AE7-88A3-7900818A8486}"/>
          </ac:spMkLst>
        </pc:spChg>
        <pc:spChg chg="mod">
          <ac:chgData name="鈴木康伸" userId="fec2d150-a630-4260-a953-400c2aa8c56b" providerId="ADAL" clId="{04B7391D-DA11-5EAF-806A-554D246A0A7C}" dt="2025-12-17T08:54:15.379" v="380" actId="20577"/>
          <ac:spMkLst>
            <pc:docMk/>
            <pc:sldMk cId="3968274748" sldId="802"/>
            <ac:spMk id="5" creationId="{9C622EC4-C065-AE8A-4BAA-AB44E9B95017}"/>
          </ac:spMkLst>
        </pc:spChg>
        <pc:spChg chg="mod">
          <ac:chgData name="鈴木康伸" userId="fec2d150-a630-4260-a953-400c2aa8c56b" providerId="ADAL" clId="{04B7391D-DA11-5EAF-806A-554D246A0A7C}" dt="2025-12-17T08:51:00.172" v="284" actId="20577"/>
          <ac:spMkLst>
            <pc:docMk/>
            <pc:sldMk cId="3968274748" sldId="802"/>
            <ac:spMk id="10" creationId="{D3515933-238D-1B1D-B19A-DC064FBBDFE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78710"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78710" fontAlgn="auto">
              <a:spcBef>
                <a:spcPts val="0"/>
              </a:spcBef>
              <a:spcAft>
                <a:spcPts val="0"/>
              </a:spcAft>
              <a:defRPr sz="1200">
                <a:latin typeface="+mn-lt"/>
                <a:ea typeface="+mn-ea"/>
                <a:cs typeface="+mn-cs"/>
              </a:defRPr>
            </a:lvl1pPr>
          </a:lstStyle>
          <a:p>
            <a:pPr>
              <a:defRPr/>
            </a:pPr>
            <a:fld id="{53A53C25-255C-D74E-8FCA-88743E01FA6C}" type="datetimeFigureOut">
              <a:rPr lang="ja-JP" altLang="en-US"/>
              <a:pPr>
                <a:defRPr/>
              </a:pPr>
              <a:t>2025/12/17</a:t>
            </a:fld>
            <a:endParaRPr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78710" fontAlgn="auto">
              <a:spcBef>
                <a:spcPts val="0"/>
              </a:spcBef>
              <a:spcAft>
                <a:spcPts val="0"/>
              </a:spcAft>
              <a:defRPr sz="1200">
                <a:latin typeface="+mn-lt"/>
                <a:ea typeface="+mn-ea"/>
                <a:cs typeface="+mn-cs"/>
              </a:defRPr>
            </a:lvl1pPr>
          </a:lstStyle>
          <a:p>
            <a:pPr>
              <a:defRPr/>
            </a:pPr>
            <a:endParaRPr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478710" fontAlgn="auto">
              <a:spcBef>
                <a:spcPts val="0"/>
              </a:spcBef>
              <a:spcAft>
                <a:spcPts val="0"/>
              </a:spcAft>
              <a:defRPr sz="1200">
                <a:latin typeface="+mn-lt"/>
                <a:ea typeface="+mn-ea"/>
                <a:cs typeface="+mn-cs"/>
              </a:defRPr>
            </a:lvl1pPr>
          </a:lstStyle>
          <a:p>
            <a:pPr>
              <a:defRPr/>
            </a:pPr>
            <a:fld id="{3E3A90CA-027C-2741-99F9-D9446CF93683}" type="slidenum">
              <a:rPr lang="ja-JP" altLang="en-US"/>
              <a:pPr>
                <a:defRPr/>
              </a:pPr>
              <a:t>‹#›</a:t>
            </a:fld>
            <a:endParaRPr lang="ja-JP" altLang="en-US"/>
          </a:p>
        </p:txBody>
      </p:sp>
    </p:spTree>
    <p:extLst>
      <p:ext uri="{BB962C8B-B14F-4D97-AF65-F5344CB8AC3E}">
        <p14:creationId xmlns:p14="http://schemas.microsoft.com/office/powerpoint/2010/main" val="2057022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78710"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78710" fontAlgn="auto">
              <a:spcBef>
                <a:spcPts val="0"/>
              </a:spcBef>
              <a:spcAft>
                <a:spcPts val="0"/>
              </a:spcAft>
              <a:defRPr sz="1200">
                <a:latin typeface="+mn-lt"/>
                <a:ea typeface="+mn-ea"/>
                <a:cs typeface="+mn-cs"/>
              </a:defRPr>
            </a:lvl1pPr>
          </a:lstStyle>
          <a:p>
            <a:pPr>
              <a:defRPr/>
            </a:pPr>
            <a:fld id="{BCD6D489-2351-904A-9B83-DE9582D605C8}" type="datetimeFigureOut">
              <a:rPr lang="ja-JP" altLang="en-US"/>
              <a:pPr>
                <a:defRPr/>
              </a:pPr>
              <a:t>2025/12/17</a:t>
            </a:fld>
            <a:endParaRPr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78710" fontAlgn="auto">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78710" fontAlgn="auto">
              <a:spcBef>
                <a:spcPts val="0"/>
              </a:spcBef>
              <a:spcAft>
                <a:spcPts val="0"/>
              </a:spcAft>
              <a:defRPr sz="1200">
                <a:latin typeface="+mn-lt"/>
                <a:ea typeface="+mn-ea"/>
                <a:cs typeface="+mn-cs"/>
              </a:defRPr>
            </a:lvl1pPr>
          </a:lstStyle>
          <a:p>
            <a:pPr>
              <a:defRPr/>
            </a:pPr>
            <a:fld id="{C51D5409-90BC-8F45-A64A-769AFD4B3D7C}" type="slidenum">
              <a:rPr lang="ja-JP" altLang="en-US"/>
              <a:pPr>
                <a:defRPr/>
              </a:pPr>
              <a:t>‹#›</a:t>
            </a:fld>
            <a:endParaRPr lang="ja-JP" altLang="en-US"/>
          </a:p>
        </p:txBody>
      </p:sp>
    </p:spTree>
    <p:extLst>
      <p:ext uri="{BB962C8B-B14F-4D97-AF65-F5344CB8AC3E}">
        <p14:creationId xmlns:p14="http://schemas.microsoft.com/office/powerpoint/2010/main" val="765018788"/>
      </p:ext>
    </p:extLst>
  </p:cSld>
  <p:clrMap bg1="lt1" tx1="dk1" bg2="lt2" tx2="dk2" accent1="accent1" accent2="accent2" accent3="accent3" accent4="accent4" accent5="accent5" accent6="accent6" hlink="hlink" folHlink="folHlink"/>
  <p:hf hdr="0" ftr="0" dt="0"/>
  <p:notesStyle>
    <a:lvl1pPr algn="l" defTabSz="439738" rtl="0" fontAlgn="base">
      <a:spcBef>
        <a:spcPct val="30000"/>
      </a:spcBef>
      <a:spcAft>
        <a:spcPct val="0"/>
      </a:spcAft>
      <a:defRPr kumimoji="1" sz="1200" kern="1200">
        <a:solidFill>
          <a:schemeClr val="tx1"/>
        </a:solidFill>
        <a:latin typeface="+mn-lt"/>
        <a:ea typeface="+mn-ea"/>
        <a:cs typeface="ＭＳ Ｐゴシック" charset="0"/>
      </a:defRPr>
    </a:lvl1pPr>
    <a:lvl2pPr marL="439738" algn="l" defTabSz="439738" rtl="0" fontAlgn="base">
      <a:spcBef>
        <a:spcPct val="30000"/>
      </a:spcBef>
      <a:spcAft>
        <a:spcPct val="0"/>
      </a:spcAft>
      <a:defRPr kumimoji="1" sz="1200" kern="1200">
        <a:solidFill>
          <a:schemeClr val="tx1"/>
        </a:solidFill>
        <a:latin typeface="+mn-lt"/>
        <a:ea typeface="+mn-ea"/>
        <a:cs typeface="+mn-cs"/>
      </a:defRPr>
    </a:lvl2pPr>
    <a:lvl3pPr marL="881063" algn="l" defTabSz="439738" rtl="0" fontAlgn="base">
      <a:spcBef>
        <a:spcPct val="30000"/>
      </a:spcBef>
      <a:spcAft>
        <a:spcPct val="0"/>
      </a:spcAft>
      <a:defRPr kumimoji="1" sz="1200" kern="1200">
        <a:solidFill>
          <a:schemeClr val="tx1"/>
        </a:solidFill>
        <a:latin typeface="+mn-lt"/>
        <a:ea typeface="+mn-ea"/>
        <a:cs typeface="+mn-cs"/>
      </a:defRPr>
    </a:lvl3pPr>
    <a:lvl4pPr marL="1322388" algn="l" defTabSz="439738" rtl="0" fontAlgn="base">
      <a:spcBef>
        <a:spcPct val="30000"/>
      </a:spcBef>
      <a:spcAft>
        <a:spcPct val="0"/>
      </a:spcAft>
      <a:defRPr kumimoji="1" sz="1200" kern="1200">
        <a:solidFill>
          <a:schemeClr val="tx1"/>
        </a:solidFill>
        <a:latin typeface="+mn-lt"/>
        <a:ea typeface="+mn-ea"/>
        <a:cs typeface="+mn-cs"/>
      </a:defRPr>
    </a:lvl4pPr>
    <a:lvl5pPr marL="1762125" algn="l" defTabSz="439738" rtl="0" fontAlgn="base">
      <a:spcBef>
        <a:spcPct val="30000"/>
      </a:spcBef>
      <a:spcAft>
        <a:spcPct val="0"/>
      </a:spcAft>
      <a:defRPr kumimoji="1" sz="1200" kern="1200">
        <a:solidFill>
          <a:schemeClr val="tx1"/>
        </a:solidFill>
        <a:latin typeface="+mn-lt"/>
        <a:ea typeface="+mn-ea"/>
        <a:cs typeface="+mn-cs"/>
      </a:defRPr>
    </a:lvl5pPr>
    <a:lvl6pPr marL="2204613" algn="l" defTabSz="440923" rtl="0" eaLnBrk="1" latinLnBrk="0" hangingPunct="1">
      <a:defRPr kumimoji="1" sz="1200" kern="1200">
        <a:solidFill>
          <a:schemeClr val="tx1"/>
        </a:solidFill>
        <a:latin typeface="+mn-lt"/>
        <a:ea typeface="+mn-ea"/>
        <a:cs typeface="+mn-cs"/>
      </a:defRPr>
    </a:lvl6pPr>
    <a:lvl7pPr marL="2645541" algn="l" defTabSz="440923" rtl="0" eaLnBrk="1" latinLnBrk="0" hangingPunct="1">
      <a:defRPr kumimoji="1" sz="1200" kern="1200">
        <a:solidFill>
          <a:schemeClr val="tx1"/>
        </a:solidFill>
        <a:latin typeface="+mn-lt"/>
        <a:ea typeface="+mn-ea"/>
        <a:cs typeface="+mn-cs"/>
      </a:defRPr>
    </a:lvl7pPr>
    <a:lvl8pPr marL="3086464" algn="l" defTabSz="440923" rtl="0" eaLnBrk="1" latinLnBrk="0" hangingPunct="1">
      <a:defRPr kumimoji="1" sz="1200" kern="1200">
        <a:solidFill>
          <a:schemeClr val="tx1"/>
        </a:solidFill>
        <a:latin typeface="+mn-lt"/>
        <a:ea typeface="+mn-ea"/>
        <a:cs typeface="+mn-cs"/>
      </a:defRPr>
    </a:lvl8pPr>
    <a:lvl9pPr marL="3527388" algn="l" defTabSz="44092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C51D5409-90BC-8F45-A64A-769AFD4B3D7C}" type="slidenum">
              <a:rPr lang="ja-JP" altLang="en-US" smtClean="0"/>
              <a:pPr>
                <a:defRPr/>
              </a:pPr>
              <a:t>2</a:t>
            </a:fld>
            <a:endParaRPr lang="ja-JP" altLang="en-US"/>
          </a:p>
        </p:txBody>
      </p:sp>
    </p:spTree>
    <p:extLst>
      <p:ext uri="{BB962C8B-B14F-4D97-AF65-F5344CB8AC3E}">
        <p14:creationId xmlns:p14="http://schemas.microsoft.com/office/powerpoint/2010/main" val="324222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9C465-873D-B2DF-987A-D69D3D036D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702C94B-5A56-1289-C0B0-89FAC27B6C7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D76D084-734B-05D0-4DE2-1DCA4BE2821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BAE9062-FB75-2A60-1898-989A03381CCD}"/>
              </a:ext>
            </a:extLst>
          </p:cNvPr>
          <p:cNvSpPr>
            <a:spLocks noGrp="1"/>
          </p:cNvSpPr>
          <p:nvPr>
            <p:ph type="sldNum" sz="quarter" idx="5"/>
          </p:nvPr>
        </p:nvSpPr>
        <p:spPr/>
        <p:txBody>
          <a:bodyPr/>
          <a:lstStyle/>
          <a:p>
            <a:pPr>
              <a:defRPr/>
            </a:pPr>
            <a:fld id="{C51D5409-90BC-8F45-A64A-769AFD4B3D7C}" type="slidenum">
              <a:rPr lang="ja-JP" altLang="en-US" smtClean="0"/>
              <a:pPr>
                <a:defRPr/>
              </a:pPr>
              <a:t>3</a:t>
            </a:fld>
            <a:endParaRPr lang="ja-JP" altLang="en-US"/>
          </a:p>
        </p:txBody>
      </p:sp>
    </p:spTree>
    <p:extLst>
      <p:ext uri="{BB962C8B-B14F-4D97-AF65-F5344CB8AC3E}">
        <p14:creationId xmlns:p14="http://schemas.microsoft.com/office/powerpoint/2010/main" val="263521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C51D5409-90BC-8F45-A64A-769AFD4B3D7C}" type="slidenum">
              <a:rPr lang="ja-JP" altLang="en-US" smtClean="0"/>
              <a:pPr>
                <a:defRPr/>
              </a:pPr>
              <a:t>4</a:t>
            </a:fld>
            <a:endParaRPr lang="ja-JP" altLang="en-US"/>
          </a:p>
        </p:txBody>
      </p:sp>
    </p:spTree>
    <p:extLst>
      <p:ext uri="{BB962C8B-B14F-4D97-AF65-F5344CB8AC3E}">
        <p14:creationId xmlns:p14="http://schemas.microsoft.com/office/powerpoint/2010/main" val="361680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FCA06-A45F-87FE-C6F5-6590A71F77D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BC1BD12-6482-BDF5-D8F3-FB959760AB2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F4156FC-3F11-4EA9-2A9B-B8C7738DC25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1BE71DF-7349-D656-CB78-BB19CCC33F7C}"/>
              </a:ext>
            </a:extLst>
          </p:cNvPr>
          <p:cNvSpPr>
            <a:spLocks noGrp="1"/>
          </p:cNvSpPr>
          <p:nvPr>
            <p:ph type="sldNum" sz="quarter" idx="5"/>
          </p:nvPr>
        </p:nvSpPr>
        <p:spPr/>
        <p:txBody>
          <a:bodyPr/>
          <a:lstStyle/>
          <a:p>
            <a:pPr>
              <a:defRPr/>
            </a:pPr>
            <a:fld id="{C51D5409-90BC-8F45-A64A-769AFD4B3D7C}" type="slidenum">
              <a:rPr lang="ja-JP" altLang="en-US" smtClean="0"/>
              <a:pPr>
                <a:defRPr/>
              </a:pPr>
              <a:t>5</a:t>
            </a:fld>
            <a:endParaRPr lang="ja-JP" altLang="en-US"/>
          </a:p>
        </p:txBody>
      </p:sp>
    </p:spTree>
    <p:extLst>
      <p:ext uri="{BB962C8B-B14F-4D97-AF65-F5344CB8AC3E}">
        <p14:creationId xmlns:p14="http://schemas.microsoft.com/office/powerpoint/2010/main" val="427937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2223A-FCE5-37C1-4045-F154B7FFD14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B33E01-0467-2C1A-7D84-210894D13C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C423448-9057-C200-694F-F397A57319E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05866A0-9733-83A1-99AF-169525914A05}"/>
              </a:ext>
            </a:extLst>
          </p:cNvPr>
          <p:cNvSpPr>
            <a:spLocks noGrp="1"/>
          </p:cNvSpPr>
          <p:nvPr>
            <p:ph type="sldNum" sz="quarter" idx="5"/>
          </p:nvPr>
        </p:nvSpPr>
        <p:spPr/>
        <p:txBody>
          <a:bodyPr/>
          <a:lstStyle/>
          <a:p>
            <a:pPr>
              <a:defRPr/>
            </a:pPr>
            <a:fld id="{C51D5409-90BC-8F45-A64A-769AFD4B3D7C}" type="slidenum">
              <a:rPr lang="ja-JP" altLang="en-US" smtClean="0"/>
              <a:pPr>
                <a:defRPr/>
              </a:pPr>
              <a:t>6</a:t>
            </a:fld>
            <a:endParaRPr lang="ja-JP" altLang="en-US"/>
          </a:p>
        </p:txBody>
      </p:sp>
    </p:spTree>
    <p:extLst>
      <p:ext uri="{BB962C8B-B14F-4D97-AF65-F5344CB8AC3E}">
        <p14:creationId xmlns:p14="http://schemas.microsoft.com/office/powerpoint/2010/main" val="484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E6144-382D-17E4-AC58-A196FD70D5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D08450-3447-2EFF-895E-FBF4ECF6229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F1D5D10-336A-79CF-00BC-C9764D2DA03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B4336C9-A736-6FF5-2172-7DC9D8D7CE49}"/>
              </a:ext>
            </a:extLst>
          </p:cNvPr>
          <p:cNvSpPr>
            <a:spLocks noGrp="1"/>
          </p:cNvSpPr>
          <p:nvPr>
            <p:ph type="sldNum" sz="quarter" idx="5"/>
          </p:nvPr>
        </p:nvSpPr>
        <p:spPr/>
        <p:txBody>
          <a:bodyPr/>
          <a:lstStyle/>
          <a:p>
            <a:pPr>
              <a:defRPr/>
            </a:pPr>
            <a:fld id="{C51D5409-90BC-8F45-A64A-769AFD4B3D7C}" type="slidenum">
              <a:rPr lang="ja-JP" altLang="en-US" smtClean="0"/>
              <a:pPr>
                <a:defRPr/>
              </a:pPr>
              <a:t>7</a:t>
            </a:fld>
            <a:endParaRPr lang="ja-JP" altLang="en-US"/>
          </a:p>
        </p:txBody>
      </p:sp>
    </p:spTree>
    <p:extLst>
      <p:ext uri="{BB962C8B-B14F-4D97-AF65-F5344CB8AC3E}">
        <p14:creationId xmlns:p14="http://schemas.microsoft.com/office/powerpoint/2010/main" val="230730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A80DC-E64E-6764-CEFF-25F427F8186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9757999-64D6-7F22-0915-7D02E8C879A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55D47FB-376A-C707-970F-1778ABB934D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E6CBBF1-FD31-A36B-EAFA-8A93FCFBFEFC}"/>
              </a:ext>
            </a:extLst>
          </p:cNvPr>
          <p:cNvSpPr>
            <a:spLocks noGrp="1"/>
          </p:cNvSpPr>
          <p:nvPr>
            <p:ph type="sldNum" sz="quarter" idx="5"/>
          </p:nvPr>
        </p:nvSpPr>
        <p:spPr/>
        <p:txBody>
          <a:bodyPr/>
          <a:lstStyle/>
          <a:p>
            <a:pPr>
              <a:defRPr/>
            </a:pPr>
            <a:fld id="{C51D5409-90BC-8F45-A64A-769AFD4B3D7C}" type="slidenum">
              <a:rPr lang="ja-JP" altLang="en-US" smtClean="0"/>
              <a:pPr>
                <a:defRPr/>
              </a:pPr>
              <a:t>8</a:t>
            </a:fld>
            <a:endParaRPr lang="ja-JP" altLang="en-US"/>
          </a:p>
        </p:txBody>
      </p:sp>
    </p:spTree>
    <p:extLst>
      <p:ext uri="{BB962C8B-B14F-4D97-AF65-F5344CB8AC3E}">
        <p14:creationId xmlns:p14="http://schemas.microsoft.com/office/powerpoint/2010/main" val="240353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AE606-D35A-C48B-DB36-CF0141E3DA8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5F43E5-0FF4-0090-A732-28AA0B9D4F2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F884A89-CB7D-A448-023F-D8599B4C74C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7412521-09F8-B28E-CC1E-7B900BCE0CD5}"/>
              </a:ext>
            </a:extLst>
          </p:cNvPr>
          <p:cNvSpPr>
            <a:spLocks noGrp="1"/>
          </p:cNvSpPr>
          <p:nvPr>
            <p:ph type="sldNum" sz="quarter" idx="5"/>
          </p:nvPr>
        </p:nvSpPr>
        <p:spPr/>
        <p:txBody>
          <a:bodyPr/>
          <a:lstStyle/>
          <a:p>
            <a:pPr>
              <a:defRPr/>
            </a:pPr>
            <a:fld id="{C51D5409-90BC-8F45-A64A-769AFD4B3D7C}" type="slidenum">
              <a:rPr lang="ja-JP" altLang="en-US" smtClean="0"/>
              <a:pPr>
                <a:defRPr/>
              </a:pPr>
              <a:t>9</a:t>
            </a:fld>
            <a:endParaRPr lang="ja-JP" altLang="en-US"/>
          </a:p>
        </p:txBody>
      </p:sp>
    </p:spTree>
    <p:extLst>
      <p:ext uri="{BB962C8B-B14F-4D97-AF65-F5344CB8AC3E}">
        <p14:creationId xmlns:p14="http://schemas.microsoft.com/office/powerpoint/2010/main" val="160379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3"/>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710" indent="0" algn="ctr">
              <a:buNone/>
              <a:defRPr>
                <a:solidFill>
                  <a:schemeClr val="tx1">
                    <a:tint val="75000"/>
                  </a:schemeClr>
                </a:solidFill>
              </a:defRPr>
            </a:lvl2pPr>
            <a:lvl3pPr marL="957421" indent="0" algn="ctr">
              <a:buNone/>
              <a:defRPr>
                <a:solidFill>
                  <a:schemeClr val="tx1">
                    <a:tint val="75000"/>
                  </a:schemeClr>
                </a:solidFill>
              </a:defRPr>
            </a:lvl3pPr>
            <a:lvl4pPr marL="1436131" indent="0" algn="ctr">
              <a:buNone/>
              <a:defRPr>
                <a:solidFill>
                  <a:schemeClr val="tx1">
                    <a:tint val="75000"/>
                  </a:schemeClr>
                </a:solidFill>
              </a:defRPr>
            </a:lvl4pPr>
            <a:lvl5pPr marL="1914842" indent="0" algn="ctr">
              <a:buNone/>
              <a:defRPr>
                <a:solidFill>
                  <a:schemeClr val="tx1">
                    <a:tint val="75000"/>
                  </a:schemeClr>
                </a:solidFill>
              </a:defRPr>
            </a:lvl5pPr>
            <a:lvl6pPr marL="2393552" indent="0" algn="ctr">
              <a:buNone/>
              <a:defRPr>
                <a:solidFill>
                  <a:schemeClr val="tx1">
                    <a:tint val="75000"/>
                  </a:schemeClr>
                </a:solidFill>
              </a:defRPr>
            </a:lvl6pPr>
            <a:lvl7pPr marL="2872263" indent="0" algn="ctr">
              <a:buNone/>
              <a:defRPr>
                <a:solidFill>
                  <a:schemeClr val="tx1">
                    <a:tint val="75000"/>
                  </a:schemeClr>
                </a:solidFill>
              </a:defRPr>
            </a:lvl7pPr>
            <a:lvl8pPr marL="3350970" indent="0" algn="ctr">
              <a:buNone/>
              <a:defRPr>
                <a:solidFill>
                  <a:schemeClr val="tx1">
                    <a:tint val="75000"/>
                  </a:schemeClr>
                </a:solidFill>
              </a:defRPr>
            </a:lvl8pPr>
            <a:lvl9pPr marL="3829684"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8EF917F2-8822-A242-A57A-1A55E643C5BE}"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80AAA1E-8F78-3C44-A4D7-3B8468BEC53D}" type="slidenum">
              <a:rPr lang="ja-JP" altLang="en-US"/>
              <a:pPr>
                <a:defRPr/>
              </a:pPr>
              <a:t>‹#›</a:t>
            </a:fld>
            <a:endParaRPr lang="ja-JP" altLang="en-US"/>
          </a:p>
        </p:txBody>
      </p:sp>
    </p:spTree>
    <p:extLst>
      <p:ext uri="{BB962C8B-B14F-4D97-AF65-F5344CB8AC3E}">
        <p14:creationId xmlns:p14="http://schemas.microsoft.com/office/powerpoint/2010/main" val="34507957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1EEBBE3-53F4-6B40-9FAD-F050708574E7}"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9E56FCB-586F-6B4A-9796-BE0779257488}" type="slidenum">
              <a:rPr lang="ja-JP" altLang="en-US"/>
              <a:pPr>
                <a:defRPr/>
              </a:pPr>
              <a:t>‹#›</a:t>
            </a:fld>
            <a:endParaRPr lang="ja-JP" altLang="en-US"/>
          </a:p>
        </p:txBody>
      </p:sp>
    </p:spTree>
    <p:extLst>
      <p:ext uri="{BB962C8B-B14F-4D97-AF65-F5344CB8AC3E}">
        <p14:creationId xmlns:p14="http://schemas.microsoft.com/office/powerpoint/2010/main" val="9054132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043470" y="285787"/>
            <a:ext cx="2495418" cy="60864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55518" y="285787"/>
            <a:ext cx="7322873" cy="608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B270EAA-ADCA-4F4B-A870-C1AA4242D281}"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2BBA1B2-FCE1-0045-8796-2901F12DEE57}" type="slidenum">
              <a:rPr lang="ja-JP" altLang="en-US"/>
              <a:pPr>
                <a:defRPr/>
              </a:pPr>
              <a:t>‹#›</a:t>
            </a:fld>
            <a:endParaRPr lang="ja-JP" altLang="en-US"/>
          </a:p>
        </p:txBody>
      </p:sp>
    </p:spTree>
    <p:extLst>
      <p:ext uri="{BB962C8B-B14F-4D97-AF65-F5344CB8AC3E}">
        <p14:creationId xmlns:p14="http://schemas.microsoft.com/office/powerpoint/2010/main" val="11122372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29" y="2130860"/>
            <a:ext cx="8419563" cy="1469899"/>
          </a:xfrm>
        </p:spPr>
        <p:txBody>
          <a:bodyPr/>
          <a:lstStyle/>
          <a:p>
            <a:r>
              <a:rPr lang="ja-JP" altLang="en-US"/>
              <a:t>マスター タイトルの書式設定</a:t>
            </a:r>
          </a:p>
        </p:txBody>
      </p:sp>
      <p:sp>
        <p:nvSpPr>
          <p:cNvPr id="3" name="サブタイトル 2"/>
          <p:cNvSpPr>
            <a:spLocks noGrp="1"/>
          </p:cNvSpPr>
          <p:nvPr>
            <p:ph type="subTitle" idx="1"/>
          </p:nvPr>
        </p:nvSpPr>
        <p:spPr>
          <a:xfrm>
            <a:off x="1486448" y="3886149"/>
            <a:ext cx="6933125" cy="1752278"/>
          </a:xfrm>
          <a:prstGeom prst="rect">
            <a:avLst/>
          </a:prstGeom>
        </p:spPr>
        <p:txBody>
          <a:bodyPr lIns="88185" tIns="44093" rIns="88185" bIns="44093"/>
          <a:lstStyle>
            <a:lvl1pPr marL="0" indent="0" algn="ctr">
              <a:buNone/>
              <a:defRPr>
                <a:solidFill>
                  <a:schemeClr val="tx1">
                    <a:tint val="75000"/>
                  </a:schemeClr>
                </a:solidFill>
              </a:defRPr>
            </a:lvl1pPr>
            <a:lvl2pPr marL="440923" indent="0" algn="ctr">
              <a:buNone/>
              <a:defRPr>
                <a:solidFill>
                  <a:schemeClr val="tx1">
                    <a:tint val="75000"/>
                  </a:schemeClr>
                </a:solidFill>
              </a:defRPr>
            </a:lvl2pPr>
            <a:lvl3pPr marL="881847" indent="0" algn="ctr">
              <a:buNone/>
              <a:defRPr>
                <a:solidFill>
                  <a:schemeClr val="tx1">
                    <a:tint val="75000"/>
                  </a:schemeClr>
                </a:solidFill>
              </a:defRPr>
            </a:lvl3pPr>
            <a:lvl4pPr marL="1322770" indent="0" algn="ctr">
              <a:buNone/>
              <a:defRPr>
                <a:solidFill>
                  <a:schemeClr val="tx1">
                    <a:tint val="75000"/>
                  </a:schemeClr>
                </a:solidFill>
              </a:defRPr>
            </a:lvl4pPr>
            <a:lvl5pPr marL="1763694" indent="0" algn="ctr">
              <a:buNone/>
              <a:defRPr>
                <a:solidFill>
                  <a:schemeClr val="tx1">
                    <a:tint val="75000"/>
                  </a:schemeClr>
                </a:solidFill>
              </a:defRPr>
            </a:lvl5pPr>
            <a:lvl6pPr marL="2204613" indent="0" algn="ctr">
              <a:buNone/>
              <a:defRPr>
                <a:solidFill>
                  <a:schemeClr val="tx1">
                    <a:tint val="75000"/>
                  </a:schemeClr>
                </a:solidFill>
              </a:defRPr>
            </a:lvl6pPr>
            <a:lvl7pPr marL="2645541" indent="0" algn="ctr">
              <a:buNone/>
              <a:defRPr>
                <a:solidFill>
                  <a:schemeClr val="tx1">
                    <a:tint val="75000"/>
                  </a:schemeClr>
                </a:solidFill>
              </a:defRPr>
            </a:lvl7pPr>
            <a:lvl8pPr marL="3086464" indent="0" algn="ctr">
              <a:buNone/>
              <a:defRPr>
                <a:solidFill>
                  <a:schemeClr val="tx1">
                    <a:tint val="75000"/>
                  </a:schemeClr>
                </a:solidFill>
              </a:defRPr>
            </a:lvl8pPr>
            <a:lvl9pPr marL="352738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A6470988-3C82-884D-B610-35C40ABB2C94}"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271278B-A509-9943-9EBC-D8D459D705F7}" type="slidenum">
              <a:rPr lang="ja-JP" altLang="en-US"/>
              <a:pPr>
                <a:defRPr/>
              </a:pPr>
              <a:t>‹#›</a:t>
            </a:fld>
            <a:endParaRPr lang="ja-JP" altLang="en-US"/>
          </a:p>
        </p:txBody>
      </p:sp>
    </p:spTree>
    <p:extLst>
      <p:ext uri="{BB962C8B-B14F-4D97-AF65-F5344CB8AC3E}">
        <p14:creationId xmlns:p14="http://schemas.microsoft.com/office/powerpoint/2010/main" val="11061942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6017" y="1599646"/>
            <a:ext cx="8914017" cy="4527226"/>
          </a:xfrm>
          <a:prstGeom prst="rect">
            <a:avLst/>
          </a:prstGeom>
        </p:spPr>
        <p:txBody>
          <a:bodyPr lIns="88185" tIns="44093" rIns="88185" bIns="44093"/>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D3B1C3B-8D92-4749-A39B-3EDA494C6C5E}"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06C0388-C77C-2548-8D7C-9E8E4E3FA3F8}" type="slidenum">
              <a:rPr lang="ja-JP" altLang="en-US"/>
              <a:pPr>
                <a:defRPr/>
              </a:pPr>
              <a:t>‹#›</a:t>
            </a:fld>
            <a:endParaRPr lang="ja-JP" altLang="en-US"/>
          </a:p>
        </p:txBody>
      </p:sp>
    </p:spTree>
    <p:extLst>
      <p:ext uri="{BB962C8B-B14F-4D97-AF65-F5344CB8AC3E}">
        <p14:creationId xmlns:p14="http://schemas.microsoft.com/office/powerpoint/2010/main" val="361872988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3152" y="4406643"/>
            <a:ext cx="8419563" cy="1363052"/>
          </a:xfrm>
        </p:spPr>
        <p:txBody>
          <a:bodyPr anchor="t"/>
          <a:lstStyle>
            <a:lvl1pPr algn="l">
              <a:defRPr sz="39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3152" y="2906217"/>
            <a:ext cx="8419563" cy="1500426"/>
          </a:xfrm>
          <a:prstGeom prst="rect">
            <a:avLst/>
          </a:prstGeom>
        </p:spPr>
        <p:txBody>
          <a:bodyPr lIns="88185" tIns="44093" rIns="88185" bIns="44093" anchor="b"/>
          <a:lstStyle>
            <a:lvl1pPr marL="0" indent="0">
              <a:buNone/>
              <a:defRPr sz="1900">
                <a:solidFill>
                  <a:schemeClr val="tx1">
                    <a:tint val="75000"/>
                  </a:schemeClr>
                </a:solidFill>
              </a:defRPr>
            </a:lvl1pPr>
            <a:lvl2pPr marL="440923" indent="0">
              <a:buNone/>
              <a:defRPr sz="1700">
                <a:solidFill>
                  <a:schemeClr val="tx1">
                    <a:tint val="75000"/>
                  </a:schemeClr>
                </a:solidFill>
              </a:defRPr>
            </a:lvl2pPr>
            <a:lvl3pPr marL="881847" indent="0">
              <a:buNone/>
              <a:defRPr sz="1500">
                <a:solidFill>
                  <a:schemeClr val="tx1">
                    <a:tint val="75000"/>
                  </a:schemeClr>
                </a:solidFill>
              </a:defRPr>
            </a:lvl3pPr>
            <a:lvl4pPr marL="1322770" indent="0">
              <a:buNone/>
              <a:defRPr sz="1400">
                <a:solidFill>
                  <a:schemeClr val="tx1">
                    <a:tint val="75000"/>
                  </a:schemeClr>
                </a:solidFill>
              </a:defRPr>
            </a:lvl4pPr>
            <a:lvl5pPr marL="1763694" indent="0">
              <a:buNone/>
              <a:defRPr sz="1400">
                <a:solidFill>
                  <a:schemeClr val="tx1">
                    <a:tint val="75000"/>
                  </a:schemeClr>
                </a:solidFill>
              </a:defRPr>
            </a:lvl5pPr>
            <a:lvl6pPr marL="2204613" indent="0">
              <a:buNone/>
              <a:defRPr sz="1400">
                <a:solidFill>
                  <a:schemeClr val="tx1">
                    <a:tint val="75000"/>
                  </a:schemeClr>
                </a:solidFill>
              </a:defRPr>
            </a:lvl6pPr>
            <a:lvl7pPr marL="2645541" indent="0">
              <a:buNone/>
              <a:defRPr sz="1400">
                <a:solidFill>
                  <a:schemeClr val="tx1">
                    <a:tint val="75000"/>
                  </a:schemeClr>
                </a:solidFill>
              </a:defRPr>
            </a:lvl7pPr>
            <a:lvl8pPr marL="3086464" indent="0">
              <a:buNone/>
              <a:defRPr sz="1400">
                <a:solidFill>
                  <a:schemeClr val="tx1">
                    <a:tint val="75000"/>
                  </a:schemeClr>
                </a:solidFill>
              </a:defRPr>
            </a:lvl8pPr>
            <a:lvl9pPr marL="3527388"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DF7D29A-6804-2441-8D0F-64C055D97F4C}"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2ED821-670C-4E43-8419-6151A122BF58}" type="slidenum">
              <a:rPr lang="ja-JP" altLang="en-US"/>
              <a:pPr>
                <a:defRPr/>
              </a:pPr>
              <a:t>‹#›</a:t>
            </a:fld>
            <a:endParaRPr lang="ja-JP" altLang="en-US"/>
          </a:p>
        </p:txBody>
      </p:sp>
    </p:spTree>
    <p:extLst>
      <p:ext uri="{BB962C8B-B14F-4D97-AF65-F5344CB8AC3E}">
        <p14:creationId xmlns:p14="http://schemas.microsoft.com/office/powerpoint/2010/main" val="13761261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6017" y="1599646"/>
            <a:ext cx="4382533" cy="4527226"/>
          </a:xfrm>
          <a:prstGeom prst="rect">
            <a:avLst/>
          </a:prstGeom>
        </p:spPr>
        <p:txBody>
          <a:bodyPr lIns="88185" tIns="44093" rIns="88185" bIns="44093"/>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5940" y="1599646"/>
            <a:ext cx="4384068" cy="4527226"/>
          </a:xfrm>
          <a:prstGeom prst="rect">
            <a:avLst/>
          </a:prstGeom>
        </p:spPr>
        <p:txBody>
          <a:bodyPr lIns="88185" tIns="44093" rIns="88185" bIns="44093"/>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818629E6-E249-924C-8FD7-7F008E825297}" type="datetime1">
              <a:rPr lang="ja-JP" altLang="en-US" smtClean="0"/>
              <a:t>2025/12/17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EBB94FD-8447-A649-A2E0-0F141296CEBA}" type="slidenum">
              <a:rPr lang="ja-JP" altLang="en-US"/>
              <a:pPr>
                <a:defRPr/>
              </a:pPr>
              <a:t>‹#›</a:t>
            </a:fld>
            <a:endParaRPr lang="ja-JP" altLang="en-US"/>
          </a:p>
        </p:txBody>
      </p:sp>
    </p:spTree>
    <p:extLst>
      <p:ext uri="{BB962C8B-B14F-4D97-AF65-F5344CB8AC3E}">
        <p14:creationId xmlns:p14="http://schemas.microsoft.com/office/powerpoint/2010/main" val="124311109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995" y="1535542"/>
            <a:ext cx="4376392" cy="639551"/>
          </a:xfrm>
          <a:prstGeom prst="rect">
            <a:avLst/>
          </a:prstGeom>
        </p:spPr>
        <p:txBody>
          <a:bodyPr lIns="88185" tIns="44093" rIns="88185" bIns="44093" anchor="b"/>
          <a:lstStyle>
            <a:lvl1pPr marL="0" indent="0">
              <a:buNone/>
              <a:defRPr sz="2300" b="1"/>
            </a:lvl1pPr>
            <a:lvl2pPr marL="440923" indent="0">
              <a:buNone/>
              <a:defRPr sz="1900" b="1"/>
            </a:lvl2pPr>
            <a:lvl3pPr marL="881847" indent="0">
              <a:buNone/>
              <a:defRPr sz="1700" b="1"/>
            </a:lvl3pPr>
            <a:lvl4pPr marL="1322770" indent="0">
              <a:buNone/>
              <a:defRPr sz="1500" b="1"/>
            </a:lvl4pPr>
            <a:lvl5pPr marL="1763694" indent="0">
              <a:buNone/>
              <a:defRPr sz="1500" b="1"/>
            </a:lvl5pPr>
            <a:lvl6pPr marL="2204613" indent="0">
              <a:buNone/>
              <a:defRPr sz="1500" b="1"/>
            </a:lvl6pPr>
            <a:lvl7pPr marL="2645541" indent="0">
              <a:buNone/>
              <a:defRPr sz="1500" b="1"/>
            </a:lvl7pPr>
            <a:lvl8pPr marL="3086464" indent="0">
              <a:buNone/>
              <a:defRPr sz="1500" b="1"/>
            </a:lvl8pPr>
            <a:lvl9pPr marL="3527388" indent="0">
              <a:buNone/>
              <a:defRPr sz="15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995" y="2175085"/>
            <a:ext cx="4376392" cy="3951782"/>
          </a:xfrm>
          <a:prstGeom prst="rect">
            <a:avLst/>
          </a:prstGeom>
        </p:spPr>
        <p:txBody>
          <a:bodyPr lIns="88185" tIns="44093" rIns="88185" bIns="44093"/>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082" y="1535542"/>
            <a:ext cx="4377926" cy="639551"/>
          </a:xfrm>
          <a:prstGeom prst="rect">
            <a:avLst/>
          </a:prstGeom>
        </p:spPr>
        <p:txBody>
          <a:bodyPr lIns="88185" tIns="44093" rIns="88185" bIns="44093" anchor="b"/>
          <a:lstStyle>
            <a:lvl1pPr marL="0" indent="0">
              <a:buNone/>
              <a:defRPr sz="2300" b="1"/>
            </a:lvl1pPr>
            <a:lvl2pPr marL="440923" indent="0">
              <a:buNone/>
              <a:defRPr sz="1900" b="1"/>
            </a:lvl2pPr>
            <a:lvl3pPr marL="881847" indent="0">
              <a:buNone/>
              <a:defRPr sz="1700" b="1"/>
            </a:lvl3pPr>
            <a:lvl4pPr marL="1322770" indent="0">
              <a:buNone/>
              <a:defRPr sz="1500" b="1"/>
            </a:lvl4pPr>
            <a:lvl5pPr marL="1763694" indent="0">
              <a:buNone/>
              <a:defRPr sz="1500" b="1"/>
            </a:lvl5pPr>
            <a:lvl6pPr marL="2204613" indent="0">
              <a:buNone/>
              <a:defRPr sz="1500" b="1"/>
            </a:lvl6pPr>
            <a:lvl7pPr marL="2645541" indent="0">
              <a:buNone/>
              <a:defRPr sz="1500" b="1"/>
            </a:lvl7pPr>
            <a:lvl8pPr marL="3086464" indent="0">
              <a:buNone/>
              <a:defRPr sz="1500" b="1"/>
            </a:lvl8pPr>
            <a:lvl9pPr marL="3527388" indent="0">
              <a:buNone/>
              <a:defRPr sz="15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082" y="2175085"/>
            <a:ext cx="4377926" cy="3951782"/>
          </a:xfrm>
          <a:prstGeom prst="rect">
            <a:avLst/>
          </a:prstGeom>
        </p:spPr>
        <p:txBody>
          <a:bodyPr lIns="88185" tIns="44093" rIns="88185" bIns="44093"/>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634EC3C0-AA59-274C-9DC4-2485AC87ECAB}" type="datetime1">
              <a:rPr lang="ja-JP" altLang="en-US" smtClean="0"/>
              <a:t>2025/12/17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27970480-2AB3-5E4A-A3D7-CF5A1FFE1E95}" type="slidenum">
              <a:rPr lang="ja-JP" altLang="en-US"/>
              <a:pPr>
                <a:defRPr/>
              </a:pPr>
              <a:t>‹#›</a:t>
            </a:fld>
            <a:endParaRPr lang="ja-JP" altLang="en-US"/>
          </a:p>
        </p:txBody>
      </p:sp>
    </p:spTree>
    <p:extLst>
      <p:ext uri="{BB962C8B-B14F-4D97-AF65-F5344CB8AC3E}">
        <p14:creationId xmlns:p14="http://schemas.microsoft.com/office/powerpoint/2010/main" val="237470460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0E163AD1-43D2-3E49-A79B-3044BF67C530}" type="datetime1">
              <a:rPr lang="ja-JP" altLang="en-US" smtClean="0"/>
              <a:t>2025/12/17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0CCECD0-FAE6-E548-BC87-53EB0305A3B0}" type="slidenum">
              <a:rPr lang="ja-JP" altLang="en-US"/>
              <a:pPr>
                <a:defRPr/>
              </a:pPr>
              <a:t>‹#›</a:t>
            </a:fld>
            <a:endParaRPr lang="ja-JP" altLang="en-US"/>
          </a:p>
        </p:txBody>
      </p:sp>
    </p:spTree>
    <p:extLst>
      <p:ext uri="{BB962C8B-B14F-4D97-AF65-F5344CB8AC3E}">
        <p14:creationId xmlns:p14="http://schemas.microsoft.com/office/powerpoint/2010/main" val="53644012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DA73C2E1-E56E-8B49-9F02-6CCCA6B936A8}" type="datetime1">
              <a:rPr lang="ja-JP" altLang="en-US" smtClean="0"/>
              <a:t>2025/12/17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81D0ABBC-D073-5B4E-93D8-712F85A2806B}" type="slidenum">
              <a:rPr lang="ja-JP" altLang="en-US"/>
              <a:pPr>
                <a:defRPr/>
              </a:pPr>
              <a:t>‹#›</a:t>
            </a:fld>
            <a:endParaRPr lang="ja-JP" altLang="en-US"/>
          </a:p>
        </p:txBody>
      </p:sp>
    </p:spTree>
    <p:extLst>
      <p:ext uri="{BB962C8B-B14F-4D97-AF65-F5344CB8AC3E}">
        <p14:creationId xmlns:p14="http://schemas.microsoft.com/office/powerpoint/2010/main" val="161078745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999" y="273222"/>
            <a:ext cx="3258492" cy="1161570"/>
          </a:xfrm>
        </p:spPr>
        <p:txBody>
          <a:bodyPr anchor="b"/>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2733" y="273259"/>
            <a:ext cx="5537286" cy="5853645"/>
          </a:xfrm>
          <a:prstGeom prst="rect">
            <a:avLst/>
          </a:prstGeom>
        </p:spPr>
        <p:txBody>
          <a:bodyPr lIns="88185" tIns="44093" rIns="88185" bIns="44093"/>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999" y="1434793"/>
            <a:ext cx="3258492" cy="4692074"/>
          </a:xfrm>
          <a:prstGeom prst="rect">
            <a:avLst/>
          </a:prstGeom>
        </p:spPr>
        <p:txBody>
          <a:bodyPr lIns="88185" tIns="44093" rIns="88185" bIns="44093"/>
          <a:lstStyle>
            <a:lvl1pPr marL="0" indent="0">
              <a:buNone/>
              <a:defRPr sz="1400"/>
            </a:lvl1pPr>
            <a:lvl2pPr marL="440923" indent="0">
              <a:buNone/>
              <a:defRPr sz="1200"/>
            </a:lvl2pPr>
            <a:lvl3pPr marL="881847" indent="0">
              <a:buNone/>
              <a:defRPr sz="1000"/>
            </a:lvl3pPr>
            <a:lvl4pPr marL="1322770" indent="0">
              <a:buNone/>
              <a:defRPr sz="900"/>
            </a:lvl4pPr>
            <a:lvl5pPr marL="1763694" indent="0">
              <a:buNone/>
              <a:defRPr sz="900"/>
            </a:lvl5pPr>
            <a:lvl6pPr marL="2204613" indent="0">
              <a:buNone/>
              <a:defRPr sz="900"/>
            </a:lvl6pPr>
            <a:lvl7pPr marL="2645541" indent="0">
              <a:buNone/>
              <a:defRPr sz="900"/>
            </a:lvl7pPr>
            <a:lvl8pPr marL="3086464" indent="0">
              <a:buNone/>
              <a:defRPr sz="900"/>
            </a:lvl8pPr>
            <a:lvl9pPr marL="3527388"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4F339F7-2CCC-154A-9C52-BB1A2666CA00}" type="datetime1">
              <a:rPr lang="ja-JP" altLang="en-US" smtClean="0"/>
              <a:t>2025/12/17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260E434-3519-FB40-BAD8-1BDF4CB6DBA4}" type="slidenum">
              <a:rPr lang="ja-JP" altLang="en-US"/>
              <a:pPr>
                <a:defRPr/>
              </a:pPr>
              <a:t>‹#›</a:t>
            </a:fld>
            <a:endParaRPr lang="ja-JP" altLang="en-US"/>
          </a:p>
        </p:txBody>
      </p:sp>
    </p:spTree>
    <p:extLst>
      <p:ext uri="{BB962C8B-B14F-4D97-AF65-F5344CB8AC3E}">
        <p14:creationId xmlns:p14="http://schemas.microsoft.com/office/powerpoint/2010/main" val="37412017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2B8ACE9-5D21-9B49-8BD0-61F7237B49D2}"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418504B-51AD-8B46-9EEA-7BA2952E858B}" type="slidenum">
              <a:rPr lang="ja-JP" altLang="en-US"/>
              <a:pPr>
                <a:defRPr/>
              </a:pPr>
              <a:t>‹#›</a:t>
            </a:fld>
            <a:endParaRPr lang="ja-JP" altLang="en-US"/>
          </a:p>
        </p:txBody>
      </p:sp>
    </p:spTree>
    <p:extLst>
      <p:ext uri="{BB962C8B-B14F-4D97-AF65-F5344CB8AC3E}">
        <p14:creationId xmlns:p14="http://schemas.microsoft.com/office/powerpoint/2010/main" val="108634271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971" y="4800448"/>
            <a:ext cx="5944214" cy="566284"/>
          </a:xfrm>
        </p:spPr>
        <p:txBody>
          <a:bodyPr anchor="b"/>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0971" y="612112"/>
            <a:ext cx="5944214" cy="4115105"/>
          </a:xfrm>
          <a:prstGeom prst="rect">
            <a:avLst/>
          </a:prstGeom>
        </p:spPr>
        <p:txBody>
          <a:bodyPr lIns="88185" tIns="44093" rIns="88185" bIns="44093"/>
          <a:lstStyle>
            <a:lvl1pPr marL="0" indent="0">
              <a:buNone/>
              <a:defRPr sz="3100"/>
            </a:lvl1pPr>
            <a:lvl2pPr marL="440923" indent="0">
              <a:buNone/>
              <a:defRPr sz="2700"/>
            </a:lvl2pPr>
            <a:lvl3pPr marL="881847" indent="0">
              <a:buNone/>
              <a:defRPr sz="2300"/>
            </a:lvl3pPr>
            <a:lvl4pPr marL="1322770" indent="0">
              <a:buNone/>
              <a:defRPr sz="1900"/>
            </a:lvl4pPr>
            <a:lvl5pPr marL="1763694" indent="0">
              <a:buNone/>
              <a:defRPr sz="1900"/>
            </a:lvl5pPr>
            <a:lvl6pPr marL="2204613" indent="0">
              <a:buNone/>
              <a:defRPr sz="1900"/>
            </a:lvl6pPr>
            <a:lvl7pPr marL="2645541" indent="0">
              <a:buNone/>
              <a:defRPr sz="1900"/>
            </a:lvl7pPr>
            <a:lvl8pPr marL="3086464" indent="0">
              <a:buNone/>
              <a:defRPr sz="1900"/>
            </a:lvl8pPr>
            <a:lvl9pPr marL="3527388" indent="0">
              <a:buNone/>
              <a:defRPr sz="1900"/>
            </a:lvl9pPr>
          </a:lstStyle>
          <a:p>
            <a:pPr lvl="0"/>
            <a:endParaRPr lang="ja-JP" altLang="en-US" noProof="0"/>
          </a:p>
        </p:txBody>
      </p:sp>
      <p:sp>
        <p:nvSpPr>
          <p:cNvPr id="4" name="テキスト プレースホルダー 3"/>
          <p:cNvSpPr>
            <a:spLocks noGrp="1"/>
          </p:cNvSpPr>
          <p:nvPr>
            <p:ph type="body" sz="half" idx="2"/>
          </p:nvPr>
        </p:nvSpPr>
        <p:spPr>
          <a:xfrm>
            <a:off x="1940971" y="5366732"/>
            <a:ext cx="5944214" cy="805926"/>
          </a:xfrm>
          <a:prstGeom prst="rect">
            <a:avLst/>
          </a:prstGeom>
        </p:spPr>
        <p:txBody>
          <a:bodyPr lIns="88185" tIns="44093" rIns="88185" bIns="44093"/>
          <a:lstStyle>
            <a:lvl1pPr marL="0" indent="0">
              <a:buNone/>
              <a:defRPr sz="1400"/>
            </a:lvl1pPr>
            <a:lvl2pPr marL="440923" indent="0">
              <a:buNone/>
              <a:defRPr sz="1200"/>
            </a:lvl2pPr>
            <a:lvl3pPr marL="881847" indent="0">
              <a:buNone/>
              <a:defRPr sz="1000"/>
            </a:lvl3pPr>
            <a:lvl4pPr marL="1322770" indent="0">
              <a:buNone/>
              <a:defRPr sz="900"/>
            </a:lvl4pPr>
            <a:lvl5pPr marL="1763694" indent="0">
              <a:buNone/>
              <a:defRPr sz="900"/>
            </a:lvl5pPr>
            <a:lvl6pPr marL="2204613" indent="0">
              <a:buNone/>
              <a:defRPr sz="900"/>
            </a:lvl6pPr>
            <a:lvl7pPr marL="2645541" indent="0">
              <a:buNone/>
              <a:defRPr sz="900"/>
            </a:lvl7pPr>
            <a:lvl8pPr marL="3086464" indent="0">
              <a:buNone/>
              <a:defRPr sz="900"/>
            </a:lvl8pPr>
            <a:lvl9pPr marL="3527388"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1D93775-9E0F-3643-9527-2574C45AE6C1}" type="datetime1">
              <a:rPr lang="ja-JP" altLang="en-US" smtClean="0"/>
              <a:t>2025/12/17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8A1FCC7-2D78-A442-8E02-ADDCF8673786}" type="slidenum">
              <a:rPr lang="ja-JP" altLang="en-US"/>
              <a:pPr>
                <a:defRPr/>
              </a:pPr>
              <a:t>‹#›</a:t>
            </a:fld>
            <a:endParaRPr lang="ja-JP" altLang="en-US"/>
          </a:p>
        </p:txBody>
      </p:sp>
    </p:spTree>
    <p:extLst>
      <p:ext uri="{BB962C8B-B14F-4D97-AF65-F5344CB8AC3E}">
        <p14:creationId xmlns:p14="http://schemas.microsoft.com/office/powerpoint/2010/main" val="273389939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6017" y="1599646"/>
            <a:ext cx="8914017" cy="4527226"/>
          </a:xfrm>
          <a:prstGeom prst="rect">
            <a:avLst/>
          </a:prstGeom>
        </p:spPr>
        <p:txBody>
          <a:bodyPr vert="eaVert" lIns="88185" tIns="44093" rIns="88185" bIns="44093"/>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4530E5E-38E4-764A-9609-96E3F051BF48}"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97DB75B-4A37-9D48-81A9-0484FF825AFF}" type="slidenum">
              <a:rPr lang="ja-JP" altLang="en-US"/>
              <a:pPr>
                <a:defRPr/>
              </a:pPr>
              <a:t>‹#›</a:t>
            </a:fld>
            <a:endParaRPr lang="ja-JP" altLang="en-US"/>
          </a:p>
        </p:txBody>
      </p:sp>
    </p:spTree>
    <p:extLst>
      <p:ext uri="{BB962C8B-B14F-4D97-AF65-F5344CB8AC3E}">
        <p14:creationId xmlns:p14="http://schemas.microsoft.com/office/powerpoint/2010/main" val="40539423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89" y="274789"/>
            <a:ext cx="2228120" cy="5852119"/>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999" y="274789"/>
            <a:ext cx="6538482" cy="5852119"/>
          </a:xfrm>
          <a:prstGeom prst="rect">
            <a:avLst/>
          </a:prstGeom>
        </p:spPr>
        <p:txBody>
          <a:bodyPr vert="eaVert" lIns="88185" tIns="44093" rIns="88185" bIns="44093"/>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744782E-CF6D-5946-8991-203D19E040A9}"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6047DC9-8968-BD4A-A615-446C7A24471F}" type="slidenum">
              <a:rPr lang="ja-JP" altLang="en-US"/>
              <a:pPr>
                <a:defRPr/>
              </a:pPr>
              <a:t>‹#›</a:t>
            </a:fld>
            <a:endParaRPr lang="ja-JP" altLang="en-US"/>
          </a:p>
        </p:txBody>
      </p:sp>
    </p:spTree>
    <p:extLst>
      <p:ext uri="{BB962C8B-B14F-4D97-AF65-F5344CB8AC3E}">
        <p14:creationId xmlns:p14="http://schemas.microsoft.com/office/powerpoint/2010/main" val="29334041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29" y="2130860"/>
            <a:ext cx="8419563" cy="1469899"/>
          </a:xfrm>
        </p:spPr>
        <p:txBody>
          <a:bodyPr/>
          <a:lstStyle/>
          <a:p>
            <a:r>
              <a:rPr lang="ja-JP" altLang="en-US"/>
              <a:t>マスター タイトルの書式設定</a:t>
            </a:r>
          </a:p>
        </p:txBody>
      </p:sp>
      <p:sp>
        <p:nvSpPr>
          <p:cNvPr id="3" name="サブタイトル 2"/>
          <p:cNvSpPr>
            <a:spLocks noGrp="1"/>
          </p:cNvSpPr>
          <p:nvPr>
            <p:ph type="subTitle" idx="1"/>
          </p:nvPr>
        </p:nvSpPr>
        <p:spPr>
          <a:xfrm>
            <a:off x="1486448" y="3886149"/>
            <a:ext cx="6933125" cy="1752278"/>
          </a:xfrm>
        </p:spPr>
        <p:txBody>
          <a:bodyPr/>
          <a:lstStyle>
            <a:lvl1pPr marL="0" indent="0" algn="ctr">
              <a:buNone/>
              <a:defRPr>
                <a:solidFill>
                  <a:schemeClr val="tx1">
                    <a:tint val="75000"/>
                  </a:schemeClr>
                </a:solidFill>
              </a:defRPr>
            </a:lvl1pPr>
            <a:lvl2pPr marL="440923" indent="0" algn="ctr">
              <a:buNone/>
              <a:defRPr>
                <a:solidFill>
                  <a:schemeClr val="tx1">
                    <a:tint val="75000"/>
                  </a:schemeClr>
                </a:solidFill>
              </a:defRPr>
            </a:lvl2pPr>
            <a:lvl3pPr marL="881847" indent="0" algn="ctr">
              <a:buNone/>
              <a:defRPr>
                <a:solidFill>
                  <a:schemeClr val="tx1">
                    <a:tint val="75000"/>
                  </a:schemeClr>
                </a:solidFill>
              </a:defRPr>
            </a:lvl3pPr>
            <a:lvl4pPr marL="1322770" indent="0" algn="ctr">
              <a:buNone/>
              <a:defRPr>
                <a:solidFill>
                  <a:schemeClr val="tx1">
                    <a:tint val="75000"/>
                  </a:schemeClr>
                </a:solidFill>
              </a:defRPr>
            </a:lvl4pPr>
            <a:lvl5pPr marL="1763694" indent="0" algn="ctr">
              <a:buNone/>
              <a:defRPr>
                <a:solidFill>
                  <a:schemeClr val="tx1">
                    <a:tint val="75000"/>
                  </a:schemeClr>
                </a:solidFill>
              </a:defRPr>
            </a:lvl5pPr>
            <a:lvl6pPr marL="2204613" indent="0" algn="ctr">
              <a:buNone/>
              <a:defRPr>
                <a:solidFill>
                  <a:schemeClr val="tx1">
                    <a:tint val="75000"/>
                  </a:schemeClr>
                </a:solidFill>
              </a:defRPr>
            </a:lvl6pPr>
            <a:lvl7pPr marL="2645541" indent="0" algn="ctr">
              <a:buNone/>
              <a:defRPr>
                <a:solidFill>
                  <a:schemeClr val="tx1">
                    <a:tint val="75000"/>
                  </a:schemeClr>
                </a:solidFill>
              </a:defRPr>
            </a:lvl7pPr>
            <a:lvl8pPr marL="3086464" indent="0" algn="ctr">
              <a:buNone/>
              <a:defRPr>
                <a:solidFill>
                  <a:schemeClr val="tx1">
                    <a:tint val="75000"/>
                  </a:schemeClr>
                </a:solidFill>
              </a:defRPr>
            </a:lvl8pPr>
            <a:lvl9pPr marL="352738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50E4AF80-6176-3546-842E-D0BDFE392C7E}"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FECF53B-218F-554B-8196-76292FAD158C}" type="slidenum">
              <a:rPr lang="ja-JP" altLang="en-US"/>
              <a:pPr>
                <a:defRPr/>
              </a:pPr>
              <a:t>‹#›</a:t>
            </a:fld>
            <a:endParaRPr lang="ja-JP" altLang="en-US"/>
          </a:p>
        </p:txBody>
      </p:sp>
    </p:spTree>
    <p:extLst>
      <p:ext uri="{BB962C8B-B14F-4D97-AF65-F5344CB8AC3E}">
        <p14:creationId xmlns:p14="http://schemas.microsoft.com/office/powerpoint/2010/main" val="329808505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D61CFBD-6840-6B4E-BB89-0B6597A03832}"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0715370-79FF-9347-A148-B517CF4089D0}" type="slidenum">
              <a:rPr lang="ja-JP" altLang="en-US"/>
              <a:pPr>
                <a:defRPr/>
              </a:pPr>
              <a:t>‹#›</a:t>
            </a:fld>
            <a:endParaRPr lang="ja-JP" altLang="en-US"/>
          </a:p>
        </p:txBody>
      </p:sp>
    </p:spTree>
    <p:extLst>
      <p:ext uri="{BB962C8B-B14F-4D97-AF65-F5344CB8AC3E}">
        <p14:creationId xmlns:p14="http://schemas.microsoft.com/office/powerpoint/2010/main" val="134548216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3152" y="4406643"/>
            <a:ext cx="8419563" cy="1363052"/>
          </a:xfrm>
        </p:spPr>
        <p:txBody>
          <a:bodyPr anchor="t"/>
          <a:lstStyle>
            <a:lvl1pPr algn="l">
              <a:defRPr sz="39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3152" y="2906217"/>
            <a:ext cx="8419563" cy="1500426"/>
          </a:xfrm>
        </p:spPr>
        <p:txBody>
          <a:bodyPr anchor="b"/>
          <a:lstStyle>
            <a:lvl1pPr marL="0" indent="0">
              <a:buNone/>
              <a:defRPr sz="1900">
                <a:solidFill>
                  <a:schemeClr val="tx1">
                    <a:tint val="75000"/>
                  </a:schemeClr>
                </a:solidFill>
              </a:defRPr>
            </a:lvl1pPr>
            <a:lvl2pPr marL="440923" indent="0">
              <a:buNone/>
              <a:defRPr sz="1700">
                <a:solidFill>
                  <a:schemeClr val="tx1">
                    <a:tint val="75000"/>
                  </a:schemeClr>
                </a:solidFill>
              </a:defRPr>
            </a:lvl2pPr>
            <a:lvl3pPr marL="881847" indent="0">
              <a:buNone/>
              <a:defRPr sz="1500">
                <a:solidFill>
                  <a:schemeClr val="tx1">
                    <a:tint val="75000"/>
                  </a:schemeClr>
                </a:solidFill>
              </a:defRPr>
            </a:lvl3pPr>
            <a:lvl4pPr marL="1322770" indent="0">
              <a:buNone/>
              <a:defRPr sz="1400">
                <a:solidFill>
                  <a:schemeClr val="tx1">
                    <a:tint val="75000"/>
                  </a:schemeClr>
                </a:solidFill>
              </a:defRPr>
            </a:lvl4pPr>
            <a:lvl5pPr marL="1763694" indent="0">
              <a:buNone/>
              <a:defRPr sz="1400">
                <a:solidFill>
                  <a:schemeClr val="tx1">
                    <a:tint val="75000"/>
                  </a:schemeClr>
                </a:solidFill>
              </a:defRPr>
            </a:lvl5pPr>
            <a:lvl6pPr marL="2204613" indent="0">
              <a:buNone/>
              <a:defRPr sz="1400">
                <a:solidFill>
                  <a:schemeClr val="tx1">
                    <a:tint val="75000"/>
                  </a:schemeClr>
                </a:solidFill>
              </a:defRPr>
            </a:lvl6pPr>
            <a:lvl7pPr marL="2645541" indent="0">
              <a:buNone/>
              <a:defRPr sz="1400">
                <a:solidFill>
                  <a:schemeClr val="tx1">
                    <a:tint val="75000"/>
                  </a:schemeClr>
                </a:solidFill>
              </a:defRPr>
            </a:lvl7pPr>
            <a:lvl8pPr marL="3086464" indent="0">
              <a:buNone/>
              <a:defRPr sz="1400">
                <a:solidFill>
                  <a:schemeClr val="tx1">
                    <a:tint val="75000"/>
                  </a:schemeClr>
                </a:solidFill>
              </a:defRPr>
            </a:lvl8pPr>
            <a:lvl9pPr marL="3527388"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5EEBB2BF-3C81-A140-8A75-2B792A3D07EA}"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3FBE43B-3353-CC4B-972B-49B222D8667B}" type="slidenum">
              <a:rPr lang="ja-JP" altLang="en-US"/>
              <a:pPr>
                <a:defRPr/>
              </a:pPr>
              <a:t>‹#›</a:t>
            </a:fld>
            <a:endParaRPr lang="ja-JP" altLang="en-US"/>
          </a:p>
        </p:txBody>
      </p:sp>
    </p:spTree>
    <p:extLst>
      <p:ext uri="{BB962C8B-B14F-4D97-AF65-F5344CB8AC3E}">
        <p14:creationId xmlns:p14="http://schemas.microsoft.com/office/powerpoint/2010/main" val="110205760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6017" y="1599646"/>
            <a:ext cx="4382533" cy="452722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5940" y="1599646"/>
            <a:ext cx="4384068" cy="452722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B067A69-71D2-2D4D-AEFD-255B20A5EC82}" type="datetime1">
              <a:rPr lang="ja-JP" altLang="en-US" smtClean="0"/>
              <a:t>2025/12/17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DC8466C-CF05-B444-A75C-DD21B7DD2D54}" type="slidenum">
              <a:rPr lang="ja-JP" altLang="en-US"/>
              <a:pPr>
                <a:defRPr/>
              </a:pPr>
              <a:t>‹#›</a:t>
            </a:fld>
            <a:endParaRPr lang="ja-JP" altLang="en-US"/>
          </a:p>
        </p:txBody>
      </p:sp>
    </p:spTree>
    <p:extLst>
      <p:ext uri="{BB962C8B-B14F-4D97-AF65-F5344CB8AC3E}">
        <p14:creationId xmlns:p14="http://schemas.microsoft.com/office/powerpoint/2010/main" val="264398646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995" y="1535542"/>
            <a:ext cx="4376392" cy="639551"/>
          </a:xfrm>
        </p:spPr>
        <p:txBody>
          <a:bodyPr anchor="b"/>
          <a:lstStyle>
            <a:lvl1pPr marL="0" indent="0">
              <a:buNone/>
              <a:defRPr sz="2300" b="1"/>
            </a:lvl1pPr>
            <a:lvl2pPr marL="440923" indent="0">
              <a:buNone/>
              <a:defRPr sz="1900" b="1"/>
            </a:lvl2pPr>
            <a:lvl3pPr marL="881847" indent="0">
              <a:buNone/>
              <a:defRPr sz="1700" b="1"/>
            </a:lvl3pPr>
            <a:lvl4pPr marL="1322770" indent="0">
              <a:buNone/>
              <a:defRPr sz="1500" b="1"/>
            </a:lvl4pPr>
            <a:lvl5pPr marL="1763694" indent="0">
              <a:buNone/>
              <a:defRPr sz="1500" b="1"/>
            </a:lvl5pPr>
            <a:lvl6pPr marL="2204613" indent="0">
              <a:buNone/>
              <a:defRPr sz="1500" b="1"/>
            </a:lvl6pPr>
            <a:lvl7pPr marL="2645541" indent="0">
              <a:buNone/>
              <a:defRPr sz="1500" b="1"/>
            </a:lvl7pPr>
            <a:lvl8pPr marL="3086464" indent="0">
              <a:buNone/>
              <a:defRPr sz="1500" b="1"/>
            </a:lvl8pPr>
            <a:lvl9pPr marL="3527388" indent="0">
              <a:buNone/>
              <a:defRPr sz="15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995" y="2175085"/>
            <a:ext cx="4376392" cy="395178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082" y="1535542"/>
            <a:ext cx="4377926" cy="639551"/>
          </a:xfrm>
        </p:spPr>
        <p:txBody>
          <a:bodyPr anchor="b"/>
          <a:lstStyle>
            <a:lvl1pPr marL="0" indent="0">
              <a:buNone/>
              <a:defRPr sz="2300" b="1"/>
            </a:lvl1pPr>
            <a:lvl2pPr marL="440923" indent="0">
              <a:buNone/>
              <a:defRPr sz="1900" b="1"/>
            </a:lvl2pPr>
            <a:lvl3pPr marL="881847" indent="0">
              <a:buNone/>
              <a:defRPr sz="1700" b="1"/>
            </a:lvl3pPr>
            <a:lvl4pPr marL="1322770" indent="0">
              <a:buNone/>
              <a:defRPr sz="1500" b="1"/>
            </a:lvl4pPr>
            <a:lvl5pPr marL="1763694" indent="0">
              <a:buNone/>
              <a:defRPr sz="1500" b="1"/>
            </a:lvl5pPr>
            <a:lvl6pPr marL="2204613" indent="0">
              <a:buNone/>
              <a:defRPr sz="1500" b="1"/>
            </a:lvl6pPr>
            <a:lvl7pPr marL="2645541" indent="0">
              <a:buNone/>
              <a:defRPr sz="1500" b="1"/>
            </a:lvl7pPr>
            <a:lvl8pPr marL="3086464" indent="0">
              <a:buNone/>
              <a:defRPr sz="1500" b="1"/>
            </a:lvl8pPr>
            <a:lvl9pPr marL="3527388" indent="0">
              <a:buNone/>
              <a:defRPr sz="15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082" y="2175085"/>
            <a:ext cx="4377926" cy="395178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CF4A6DD2-9568-424D-B83A-EBB80B2DD3BE}" type="datetime1">
              <a:rPr lang="ja-JP" altLang="en-US" smtClean="0"/>
              <a:t>2025/12/17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73531D48-6D91-9C49-9A89-8BEBAA55F66B}" type="slidenum">
              <a:rPr lang="ja-JP" altLang="en-US"/>
              <a:pPr>
                <a:defRPr/>
              </a:pPr>
              <a:t>‹#›</a:t>
            </a:fld>
            <a:endParaRPr lang="ja-JP" altLang="en-US"/>
          </a:p>
        </p:txBody>
      </p:sp>
    </p:spTree>
    <p:extLst>
      <p:ext uri="{BB962C8B-B14F-4D97-AF65-F5344CB8AC3E}">
        <p14:creationId xmlns:p14="http://schemas.microsoft.com/office/powerpoint/2010/main" val="19434670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1FC98272-DDD2-454B-AEE6-A6194BCBDACA}" type="datetime1">
              <a:rPr lang="ja-JP" altLang="en-US" smtClean="0"/>
              <a:t>2025/12/17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5934C4BF-7F09-234F-958D-EEB16A2D6C1F}" type="slidenum">
              <a:rPr lang="ja-JP" altLang="en-US"/>
              <a:pPr>
                <a:defRPr/>
              </a:pPr>
              <a:t>‹#›</a:t>
            </a:fld>
            <a:endParaRPr lang="ja-JP" altLang="en-US"/>
          </a:p>
        </p:txBody>
      </p:sp>
    </p:spTree>
    <p:extLst>
      <p:ext uri="{BB962C8B-B14F-4D97-AF65-F5344CB8AC3E}">
        <p14:creationId xmlns:p14="http://schemas.microsoft.com/office/powerpoint/2010/main" val="181557111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C5B2D26E-E2F4-1047-A1C5-79A37C03304B}" type="datetime1">
              <a:rPr lang="ja-JP" altLang="en-US" smtClean="0"/>
              <a:t>2025/12/17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F81FB9A9-51A6-664F-877E-4FF627015029}" type="slidenum">
              <a:rPr lang="ja-JP" altLang="en-US"/>
              <a:pPr>
                <a:defRPr/>
              </a:pPr>
              <a:t>‹#›</a:t>
            </a:fld>
            <a:endParaRPr lang="ja-JP" altLang="en-US"/>
          </a:p>
        </p:txBody>
      </p:sp>
    </p:spTree>
    <p:extLst>
      <p:ext uri="{BB962C8B-B14F-4D97-AF65-F5344CB8AC3E}">
        <p14:creationId xmlns:p14="http://schemas.microsoft.com/office/powerpoint/2010/main" val="4211177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3" y="4406942"/>
            <a:ext cx="8420100" cy="1362075"/>
          </a:xfrm>
        </p:spPr>
        <p:txBody>
          <a:bodyPr anchor="t"/>
          <a:lstStyle>
            <a:lvl1pPr algn="l">
              <a:defRPr sz="41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13" y="2906722"/>
            <a:ext cx="8420100" cy="1500187"/>
          </a:xfrm>
        </p:spPr>
        <p:txBody>
          <a:bodyPr anchor="b"/>
          <a:lstStyle>
            <a:lvl1pPr marL="0" indent="0">
              <a:buNone/>
              <a:defRPr sz="2100">
                <a:solidFill>
                  <a:schemeClr val="tx1">
                    <a:tint val="75000"/>
                  </a:schemeClr>
                </a:solidFill>
              </a:defRPr>
            </a:lvl1pPr>
            <a:lvl2pPr marL="478710" indent="0">
              <a:buNone/>
              <a:defRPr sz="1900">
                <a:solidFill>
                  <a:schemeClr val="tx1">
                    <a:tint val="75000"/>
                  </a:schemeClr>
                </a:solidFill>
              </a:defRPr>
            </a:lvl2pPr>
            <a:lvl3pPr marL="957421" indent="0">
              <a:buNone/>
              <a:defRPr sz="1600">
                <a:solidFill>
                  <a:schemeClr val="tx1">
                    <a:tint val="75000"/>
                  </a:schemeClr>
                </a:solidFill>
              </a:defRPr>
            </a:lvl3pPr>
            <a:lvl4pPr marL="1436131" indent="0">
              <a:buNone/>
              <a:defRPr sz="1400">
                <a:solidFill>
                  <a:schemeClr val="tx1">
                    <a:tint val="75000"/>
                  </a:schemeClr>
                </a:solidFill>
              </a:defRPr>
            </a:lvl4pPr>
            <a:lvl5pPr marL="1914842" indent="0">
              <a:buNone/>
              <a:defRPr sz="1400">
                <a:solidFill>
                  <a:schemeClr val="tx1">
                    <a:tint val="75000"/>
                  </a:schemeClr>
                </a:solidFill>
              </a:defRPr>
            </a:lvl5pPr>
            <a:lvl6pPr marL="2393552" indent="0">
              <a:buNone/>
              <a:defRPr sz="1400">
                <a:solidFill>
                  <a:schemeClr val="tx1">
                    <a:tint val="75000"/>
                  </a:schemeClr>
                </a:solidFill>
              </a:defRPr>
            </a:lvl6pPr>
            <a:lvl7pPr marL="2872263" indent="0">
              <a:buNone/>
              <a:defRPr sz="1400">
                <a:solidFill>
                  <a:schemeClr val="tx1">
                    <a:tint val="75000"/>
                  </a:schemeClr>
                </a:solidFill>
              </a:defRPr>
            </a:lvl7pPr>
            <a:lvl8pPr marL="3350970" indent="0">
              <a:buNone/>
              <a:defRPr sz="1400">
                <a:solidFill>
                  <a:schemeClr val="tx1">
                    <a:tint val="75000"/>
                  </a:schemeClr>
                </a:solidFill>
              </a:defRPr>
            </a:lvl8pPr>
            <a:lvl9pPr marL="3829684"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BB2DF7FA-3AB8-E349-9441-D0B3951899F4}"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2FBF525-4F0E-0744-A47E-DC2ED72D1508}" type="slidenum">
              <a:rPr lang="ja-JP" altLang="en-US"/>
              <a:pPr>
                <a:defRPr/>
              </a:pPr>
              <a:t>‹#›</a:t>
            </a:fld>
            <a:endParaRPr lang="ja-JP" altLang="en-US"/>
          </a:p>
        </p:txBody>
      </p:sp>
    </p:spTree>
    <p:extLst>
      <p:ext uri="{BB962C8B-B14F-4D97-AF65-F5344CB8AC3E}">
        <p14:creationId xmlns:p14="http://schemas.microsoft.com/office/powerpoint/2010/main" val="425648283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999" y="273222"/>
            <a:ext cx="3258492" cy="1161570"/>
          </a:xfrm>
        </p:spPr>
        <p:txBody>
          <a:bodyPr anchor="b"/>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2733" y="273259"/>
            <a:ext cx="5537286" cy="5853645"/>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999" y="1434793"/>
            <a:ext cx="3258492" cy="4692074"/>
          </a:xfrm>
        </p:spPr>
        <p:txBody>
          <a:bodyPr/>
          <a:lstStyle>
            <a:lvl1pPr marL="0" indent="0">
              <a:buNone/>
              <a:defRPr sz="1400"/>
            </a:lvl1pPr>
            <a:lvl2pPr marL="440923" indent="0">
              <a:buNone/>
              <a:defRPr sz="1200"/>
            </a:lvl2pPr>
            <a:lvl3pPr marL="881847" indent="0">
              <a:buNone/>
              <a:defRPr sz="1000"/>
            </a:lvl3pPr>
            <a:lvl4pPr marL="1322770" indent="0">
              <a:buNone/>
              <a:defRPr sz="900"/>
            </a:lvl4pPr>
            <a:lvl5pPr marL="1763694" indent="0">
              <a:buNone/>
              <a:defRPr sz="900"/>
            </a:lvl5pPr>
            <a:lvl6pPr marL="2204613" indent="0">
              <a:buNone/>
              <a:defRPr sz="900"/>
            </a:lvl6pPr>
            <a:lvl7pPr marL="2645541" indent="0">
              <a:buNone/>
              <a:defRPr sz="900"/>
            </a:lvl7pPr>
            <a:lvl8pPr marL="3086464" indent="0">
              <a:buNone/>
              <a:defRPr sz="900"/>
            </a:lvl8pPr>
            <a:lvl9pPr marL="3527388"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0F65FB9-A721-A943-9BF9-D5D5D70487B2}" type="datetime1">
              <a:rPr lang="ja-JP" altLang="en-US" smtClean="0"/>
              <a:t>2025/12/17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EEE81F0-2A71-FD43-85F1-79931CFE7684}" type="slidenum">
              <a:rPr lang="ja-JP" altLang="en-US"/>
              <a:pPr>
                <a:defRPr/>
              </a:pPr>
              <a:t>‹#›</a:t>
            </a:fld>
            <a:endParaRPr lang="ja-JP" altLang="en-US"/>
          </a:p>
        </p:txBody>
      </p:sp>
    </p:spTree>
    <p:extLst>
      <p:ext uri="{BB962C8B-B14F-4D97-AF65-F5344CB8AC3E}">
        <p14:creationId xmlns:p14="http://schemas.microsoft.com/office/powerpoint/2010/main" val="43090975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971" y="4800448"/>
            <a:ext cx="5944214" cy="566284"/>
          </a:xfrm>
        </p:spPr>
        <p:txBody>
          <a:bodyPr anchor="b"/>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0971" y="612112"/>
            <a:ext cx="5944214" cy="4115105"/>
          </a:xfrm>
        </p:spPr>
        <p:txBody>
          <a:bodyPr rtlCol="0">
            <a:normAutofit/>
          </a:bodyPr>
          <a:lstStyle>
            <a:lvl1pPr marL="0" indent="0">
              <a:buNone/>
              <a:defRPr sz="3100"/>
            </a:lvl1pPr>
            <a:lvl2pPr marL="440923" indent="0">
              <a:buNone/>
              <a:defRPr sz="2700"/>
            </a:lvl2pPr>
            <a:lvl3pPr marL="881847" indent="0">
              <a:buNone/>
              <a:defRPr sz="2300"/>
            </a:lvl3pPr>
            <a:lvl4pPr marL="1322770" indent="0">
              <a:buNone/>
              <a:defRPr sz="1900"/>
            </a:lvl4pPr>
            <a:lvl5pPr marL="1763694" indent="0">
              <a:buNone/>
              <a:defRPr sz="1900"/>
            </a:lvl5pPr>
            <a:lvl6pPr marL="2204613" indent="0">
              <a:buNone/>
              <a:defRPr sz="1900"/>
            </a:lvl6pPr>
            <a:lvl7pPr marL="2645541" indent="0">
              <a:buNone/>
              <a:defRPr sz="1900"/>
            </a:lvl7pPr>
            <a:lvl8pPr marL="3086464" indent="0">
              <a:buNone/>
              <a:defRPr sz="1900"/>
            </a:lvl8pPr>
            <a:lvl9pPr marL="3527388" indent="0">
              <a:buNone/>
              <a:defRPr sz="1900"/>
            </a:lvl9pPr>
          </a:lstStyle>
          <a:p>
            <a:pPr lvl="0"/>
            <a:endParaRPr lang="ja-JP" altLang="en-US" noProof="0"/>
          </a:p>
        </p:txBody>
      </p:sp>
      <p:sp>
        <p:nvSpPr>
          <p:cNvPr id="4" name="テキスト プレースホルダー 3"/>
          <p:cNvSpPr>
            <a:spLocks noGrp="1"/>
          </p:cNvSpPr>
          <p:nvPr>
            <p:ph type="body" sz="half" idx="2"/>
          </p:nvPr>
        </p:nvSpPr>
        <p:spPr>
          <a:xfrm>
            <a:off x="1940971" y="5366732"/>
            <a:ext cx="5944214" cy="805926"/>
          </a:xfrm>
        </p:spPr>
        <p:txBody>
          <a:bodyPr/>
          <a:lstStyle>
            <a:lvl1pPr marL="0" indent="0">
              <a:buNone/>
              <a:defRPr sz="1400"/>
            </a:lvl1pPr>
            <a:lvl2pPr marL="440923" indent="0">
              <a:buNone/>
              <a:defRPr sz="1200"/>
            </a:lvl2pPr>
            <a:lvl3pPr marL="881847" indent="0">
              <a:buNone/>
              <a:defRPr sz="1000"/>
            </a:lvl3pPr>
            <a:lvl4pPr marL="1322770" indent="0">
              <a:buNone/>
              <a:defRPr sz="900"/>
            </a:lvl4pPr>
            <a:lvl5pPr marL="1763694" indent="0">
              <a:buNone/>
              <a:defRPr sz="900"/>
            </a:lvl5pPr>
            <a:lvl6pPr marL="2204613" indent="0">
              <a:buNone/>
              <a:defRPr sz="900"/>
            </a:lvl6pPr>
            <a:lvl7pPr marL="2645541" indent="0">
              <a:buNone/>
              <a:defRPr sz="900"/>
            </a:lvl7pPr>
            <a:lvl8pPr marL="3086464" indent="0">
              <a:buNone/>
              <a:defRPr sz="900"/>
            </a:lvl8pPr>
            <a:lvl9pPr marL="3527388"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1C60809-4534-7142-A526-0F2DE373E27C}" type="datetime1">
              <a:rPr lang="ja-JP" altLang="en-US" smtClean="0"/>
              <a:t>2025/12/17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57F79EE-84E0-1E49-9322-B1E427F38F6A}" type="slidenum">
              <a:rPr lang="ja-JP" altLang="en-US"/>
              <a:pPr>
                <a:defRPr/>
              </a:pPr>
              <a:t>‹#›</a:t>
            </a:fld>
            <a:endParaRPr lang="ja-JP" altLang="en-US"/>
          </a:p>
        </p:txBody>
      </p:sp>
    </p:spTree>
    <p:extLst>
      <p:ext uri="{BB962C8B-B14F-4D97-AF65-F5344CB8AC3E}">
        <p14:creationId xmlns:p14="http://schemas.microsoft.com/office/powerpoint/2010/main" val="43920815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D11CD55-2F72-F045-90AD-508B3E2F77F8}"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6D6B93F-18C8-D04C-B3D2-40FB5D7EA7B3}" type="slidenum">
              <a:rPr lang="ja-JP" altLang="en-US"/>
              <a:pPr>
                <a:defRPr/>
              </a:pPr>
              <a:t>‹#›</a:t>
            </a:fld>
            <a:endParaRPr lang="ja-JP" altLang="en-US"/>
          </a:p>
        </p:txBody>
      </p:sp>
    </p:spTree>
    <p:extLst>
      <p:ext uri="{BB962C8B-B14F-4D97-AF65-F5344CB8AC3E}">
        <p14:creationId xmlns:p14="http://schemas.microsoft.com/office/powerpoint/2010/main" val="192912565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89" y="274789"/>
            <a:ext cx="2228120" cy="5852119"/>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999" y="274789"/>
            <a:ext cx="6538482" cy="585211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9C9707F-7074-094C-9445-9D0C62863C9D}" type="datetime1">
              <a:rPr lang="ja-JP" altLang="en-US" smtClean="0"/>
              <a:t>2025/12/17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AC88808-0011-D544-8A2C-0A5C26C812D8}" type="slidenum">
              <a:rPr lang="ja-JP" altLang="en-US"/>
              <a:pPr>
                <a:defRPr/>
              </a:pPr>
              <a:t>‹#›</a:t>
            </a:fld>
            <a:endParaRPr lang="ja-JP" altLang="en-US"/>
          </a:p>
        </p:txBody>
      </p:sp>
    </p:spTree>
    <p:extLst>
      <p:ext uri="{BB962C8B-B14F-4D97-AF65-F5344CB8AC3E}">
        <p14:creationId xmlns:p14="http://schemas.microsoft.com/office/powerpoint/2010/main" val="2676768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55520" y="1663709"/>
            <a:ext cx="4908285" cy="47085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628880" y="1663709"/>
            <a:ext cx="4910004" cy="47085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15F5E04A-00D2-9742-A413-69680AB91F1A}" type="datetime1">
              <a:rPr lang="ja-JP" altLang="en-US" smtClean="0"/>
              <a:t>2025/12/17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A936C29-2978-A946-B137-24CA19D208E5}" type="slidenum">
              <a:rPr lang="ja-JP" altLang="en-US"/>
              <a:pPr>
                <a:defRPr/>
              </a:pPr>
              <a:t>‹#›</a:t>
            </a:fld>
            <a:endParaRPr lang="ja-JP" altLang="en-US"/>
          </a:p>
        </p:txBody>
      </p:sp>
    </p:spTree>
    <p:extLst>
      <p:ext uri="{BB962C8B-B14F-4D97-AF65-F5344CB8AC3E}">
        <p14:creationId xmlns:p14="http://schemas.microsoft.com/office/powerpoint/2010/main" val="28416382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710" indent="0">
              <a:buNone/>
              <a:defRPr sz="2100" b="1"/>
            </a:lvl2pPr>
            <a:lvl3pPr marL="957421" indent="0">
              <a:buNone/>
              <a:defRPr sz="1900" b="1"/>
            </a:lvl3pPr>
            <a:lvl4pPr marL="1436131" indent="0">
              <a:buNone/>
              <a:defRPr sz="1600" b="1"/>
            </a:lvl4pPr>
            <a:lvl5pPr marL="1914842" indent="0">
              <a:buNone/>
              <a:defRPr sz="1600" b="1"/>
            </a:lvl5pPr>
            <a:lvl6pPr marL="2393552" indent="0">
              <a:buNone/>
              <a:defRPr sz="1600" b="1"/>
            </a:lvl6pPr>
            <a:lvl7pPr marL="2872263" indent="0">
              <a:buNone/>
              <a:defRPr sz="1600" b="1"/>
            </a:lvl7pPr>
            <a:lvl8pPr marL="3350970" indent="0">
              <a:buNone/>
              <a:defRPr sz="1600" b="1"/>
            </a:lvl8pPr>
            <a:lvl9pPr marL="3829684"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82"/>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500" b="1"/>
            </a:lvl1pPr>
            <a:lvl2pPr marL="478710" indent="0">
              <a:buNone/>
              <a:defRPr sz="2100" b="1"/>
            </a:lvl2pPr>
            <a:lvl3pPr marL="957421" indent="0">
              <a:buNone/>
              <a:defRPr sz="1900" b="1"/>
            </a:lvl3pPr>
            <a:lvl4pPr marL="1436131" indent="0">
              <a:buNone/>
              <a:defRPr sz="1600" b="1"/>
            </a:lvl4pPr>
            <a:lvl5pPr marL="1914842" indent="0">
              <a:buNone/>
              <a:defRPr sz="1600" b="1"/>
            </a:lvl5pPr>
            <a:lvl6pPr marL="2393552" indent="0">
              <a:buNone/>
              <a:defRPr sz="1600" b="1"/>
            </a:lvl6pPr>
            <a:lvl7pPr marL="2872263" indent="0">
              <a:buNone/>
              <a:defRPr sz="1600" b="1"/>
            </a:lvl7pPr>
            <a:lvl8pPr marL="3350970" indent="0">
              <a:buNone/>
              <a:defRPr sz="1600" b="1"/>
            </a:lvl8pPr>
            <a:lvl9pPr marL="3829684"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82"/>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09195F5-3025-BA4C-8DB5-933B5D70CDEA}" type="datetime1">
              <a:rPr lang="ja-JP" altLang="en-US" smtClean="0"/>
              <a:t>2025/12/17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B28C7485-5EF6-5B49-B60B-6480450E1080}" type="slidenum">
              <a:rPr lang="ja-JP" altLang="en-US"/>
              <a:pPr>
                <a:defRPr/>
              </a:pPr>
              <a:t>‹#›</a:t>
            </a:fld>
            <a:endParaRPr lang="ja-JP" altLang="en-US"/>
          </a:p>
        </p:txBody>
      </p:sp>
    </p:spTree>
    <p:extLst>
      <p:ext uri="{BB962C8B-B14F-4D97-AF65-F5344CB8AC3E}">
        <p14:creationId xmlns:p14="http://schemas.microsoft.com/office/powerpoint/2010/main" val="27893347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CBAB07D1-46EB-8843-BF93-0FC99687AF5B}" type="datetime1">
              <a:rPr lang="ja-JP" altLang="en-US" smtClean="0"/>
              <a:t>2025/12/17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71E0B3B-A33F-5E43-A255-82FAB72B38A8}" type="slidenum">
              <a:rPr lang="ja-JP" altLang="en-US"/>
              <a:pPr>
                <a:defRPr/>
              </a:pPr>
              <a:t>‹#›</a:t>
            </a:fld>
            <a:endParaRPr lang="ja-JP" altLang="en-US"/>
          </a:p>
        </p:txBody>
      </p:sp>
    </p:spTree>
    <p:extLst>
      <p:ext uri="{BB962C8B-B14F-4D97-AF65-F5344CB8AC3E}">
        <p14:creationId xmlns:p14="http://schemas.microsoft.com/office/powerpoint/2010/main" val="12107655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204AD1B-8E8B-D342-A3FE-E0132000BF1A}" type="datetime1">
              <a:rPr lang="ja-JP" altLang="en-US" smtClean="0"/>
              <a:t>2025/12/17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B8B926EC-CB6D-0842-A96B-F20F8CD4D9A5}" type="slidenum">
              <a:rPr lang="ja-JP" altLang="en-US"/>
              <a:pPr>
                <a:defRPr/>
              </a:pPr>
              <a:t>‹#›</a:t>
            </a:fld>
            <a:endParaRPr lang="ja-JP" altLang="en-US"/>
          </a:p>
        </p:txBody>
      </p:sp>
    </p:spTree>
    <p:extLst>
      <p:ext uri="{BB962C8B-B14F-4D97-AF65-F5344CB8AC3E}">
        <p14:creationId xmlns:p14="http://schemas.microsoft.com/office/powerpoint/2010/main" val="787359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005" cy="1162050"/>
          </a:xfrm>
        </p:spPr>
        <p:txBody>
          <a:bodyPr anchor="b"/>
          <a:lstStyle>
            <a:lvl1pPr algn="l">
              <a:defRPr sz="2100" b="1"/>
            </a:lvl1pPr>
          </a:lstStyle>
          <a:p>
            <a:r>
              <a:rPr lang="ja-JP" altLang="en-US"/>
              <a:t>マスター タイトルの書式設定</a:t>
            </a:r>
          </a:p>
        </p:txBody>
      </p:sp>
      <p:sp>
        <p:nvSpPr>
          <p:cNvPr id="3" name="コンテンツ プレースホルダー 2"/>
          <p:cNvSpPr>
            <a:spLocks noGrp="1"/>
          </p:cNvSpPr>
          <p:nvPr>
            <p:ph idx="1"/>
          </p:nvPr>
        </p:nvSpPr>
        <p:spPr>
          <a:xfrm>
            <a:off x="3872978" y="273092"/>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435108"/>
            <a:ext cx="3259005" cy="4691063"/>
          </a:xfrm>
        </p:spPr>
        <p:txBody>
          <a:bodyPr/>
          <a:lstStyle>
            <a:lvl1pPr marL="0" indent="0">
              <a:buNone/>
              <a:defRPr sz="1400"/>
            </a:lvl1pPr>
            <a:lvl2pPr marL="478710" indent="0">
              <a:buNone/>
              <a:defRPr sz="1300"/>
            </a:lvl2pPr>
            <a:lvl3pPr marL="957421" indent="0">
              <a:buNone/>
              <a:defRPr sz="1100"/>
            </a:lvl3pPr>
            <a:lvl4pPr marL="1436131" indent="0">
              <a:buNone/>
              <a:defRPr sz="1000"/>
            </a:lvl4pPr>
            <a:lvl5pPr marL="1914842" indent="0">
              <a:buNone/>
              <a:defRPr sz="1000"/>
            </a:lvl5pPr>
            <a:lvl6pPr marL="2393552" indent="0">
              <a:buNone/>
              <a:defRPr sz="1000"/>
            </a:lvl6pPr>
            <a:lvl7pPr marL="2872263" indent="0">
              <a:buNone/>
              <a:defRPr sz="1000"/>
            </a:lvl7pPr>
            <a:lvl8pPr marL="3350970" indent="0">
              <a:buNone/>
              <a:defRPr sz="1000"/>
            </a:lvl8pPr>
            <a:lvl9pPr marL="3829684"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AE5824-66D4-4640-83DA-7C97B28631DC}" type="datetime1">
              <a:rPr lang="ja-JP" altLang="en-US" smtClean="0"/>
              <a:t>2025/12/17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5C13E6E4-CDEF-924D-B924-B717FC0FCC0F}" type="slidenum">
              <a:rPr lang="ja-JP" altLang="en-US"/>
              <a:pPr>
                <a:defRPr/>
              </a:pPr>
              <a:t>‹#›</a:t>
            </a:fld>
            <a:endParaRPr lang="ja-JP" altLang="en-US"/>
          </a:p>
        </p:txBody>
      </p:sp>
    </p:spTree>
    <p:extLst>
      <p:ext uri="{BB962C8B-B14F-4D97-AF65-F5344CB8AC3E}">
        <p14:creationId xmlns:p14="http://schemas.microsoft.com/office/powerpoint/2010/main" val="23343729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400"/>
            </a:lvl1pPr>
            <a:lvl2pPr marL="478710" indent="0">
              <a:buNone/>
              <a:defRPr sz="2900"/>
            </a:lvl2pPr>
            <a:lvl3pPr marL="957421" indent="0">
              <a:buNone/>
              <a:defRPr sz="2500"/>
            </a:lvl3pPr>
            <a:lvl4pPr marL="1436131" indent="0">
              <a:buNone/>
              <a:defRPr sz="2100"/>
            </a:lvl4pPr>
            <a:lvl5pPr marL="1914842" indent="0">
              <a:buNone/>
              <a:defRPr sz="2100"/>
            </a:lvl5pPr>
            <a:lvl6pPr marL="2393552" indent="0">
              <a:buNone/>
              <a:defRPr sz="2100"/>
            </a:lvl6pPr>
            <a:lvl7pPr marL="2872263" indent="0">
              <a:buNone/>
              <a:defRPr sz="2100"/>
            </a:lvl7pPr>
            <a:lvl8pPr marL="3350970" indent="0">
              <a:buNone/>
              <a:defRPr sz="2100"/>
            </a:lvl8pPr>
            <a:lvl9pPr marL="3829684" indent="0">
              <a:buNone/>
              <a:defRPr sz="21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78710" indent="0">
              <a:buNone/>
              <a:defRPr sz="1300"/>
            </a:lvl2pPr>
            <a:lvl3pPr marL="957421" indent="0">
              <a:buNone/>
              <a:defRPr sz="1100"/>
            </a:lvl3pPr>
            <a:lvl4pPr marL="1436131" indent="0">
              <a:buNone/>
              <a:defRPr sz="1000"/>
            </a:lvl4pPr>
            <a:lvl5pPr marL="1914842" indent="0">
              <a:buNone/>
              <a:defRPr sz="1000"/>
            </a:lvl5pPr>
            <a:lvl6pPr marL="2393552" indent="0">
              <a:buNone/>
              <a:defRPr sz="1000"/>
            </a:lvl6pPr>
            <a:lvl7pPr marL="2872263" indent="0">
              <a:buNone/>
              <a:defRPr sz="1000"/>
            </a:lvl7pPr>
            <a:lvl8pPr marL="3350970" indent="0">
              <a:buNone/>
              <a:defRPr sz="1000"/>
            </a:lvl8pPr>
            <a:lvl9pPr marL="3829684"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3E1E2BE5-60EB-3349-9B24-5EB2B7511F97}" type="datetime1">
              <a:rPr lang="ja-JP" altLang="en-US" smtClean="0"/>
              <a:t>2025/12/17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C0A96C3-4F29-BA44-863C-7D6AF105E6E4}" type="slidenum">
              <a:rPr lang="ja-JP" altLang="en-US"/>
              <a:pPr>
                <a:defRPr/>
              </a:pPr>
              <a:t>‹#›</a:t>
            </a:fld>
            <a:endParaRPr lang="ja-JP" altLang="en-US"/>
          </a:p>
        </p:txBody>
      </p:sp>
    </p:spTree>
    <p:extLst>
      <p:ext uri="{BB962C8B-B14F-4D97-AF65-F5344CB8AC3E}">
        <p14:creationId xmlns:p14="http://schemas.microsoft.com/office/powerpoint/2010/main" val="20341736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169863"/>
            <a:ext cx="8915400" cy="693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5741" tIns="47871" rIns="95741" bIns="47871"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0" y="1600200"/>
            <a:ext cx="8915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5741" tIns="47871" rIns="95741" bIns="47871"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5741" tIns="47871" rIns="95741" bIns="47871" rtlCol="0" anchor="ctr"/>
          <a:lstStyle>
            <a:lvl1pPr algn="l" defTabSz="478710" fontAlgn="auto">
              <a:spcBef>
                <a:spcPts val="0"/>
              </a:spcBef>
              <a:spcAft>
                <a:spcPts val="0"/>
              </a:spcAft>
              <a:defRPr sz="1300">
                <a:solidFill>
                  <a:schemeClr val="tx1">
                    <a:tint val="75000"/>
                  </a:schemeClr>
                </a:solidFill>
                <a:latin typeface="+mn-lt"/>
                <a:ea typeface="+mn-ea"/>
                <a:cs typeface="+mn-cs"/>
              </a:defRPr>
            </a:lvl1pPr>
          </a:lstStyle>
          <a:p>
            <a:pPr>
              <a:defRPr/>
            </a:pPr>
            <a:fld id="{891488AE-5A98-BC40-AA74-97EFAE9E46B7}" type="datetime1">
              <a:rPr lang="ja-JP" altLang="en-US" smtClean="0"/>
              <a:t>2025/12/17</a:t>
            </a:fld>
            <a:endParaRPr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5741" tIns="47871" rIns="95741" bIns="47871" rtlCol="0" anchor="ctr"/>
          <a:lstStyle>
            <a:lvl1pPr algn="ctr" defTabSz="478710" fontAlgn="auto">
              <a:spcBef>
                <a:spcPts val="0"/>
              </a:spcBef>
              <a:spcAft>
                <a:spcPts val="0"/>
              </a:spcAft>
              <a:defRPr sz="13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95741" tIns="47871" rIns="95741" bIns="47871" rtlCol="0" anchor="ctr"/>
          <a:lstStyle>
            <a:lvl1pPr algn="r" defTabSz="478710" fontAlgn="auto">
              <a:spcBef>
                <a:spcPts val="0"/>
              </a:spcBef>
              <a:spcAft>
                <a:spcPts val="0"/>
              </a:spcAft>
              <a:defRPr sz="1300">
                <a:solidFill>
                  <a:schemeClr val="tx1">
                    <a:tint val="75000"/>
                  </a:schemeClr>
                </a:solidFill>
                <a:latin typeface="+mn-lt"/>
                <a:ea typeface="+mn-ea"/>
                <a:cs typeface="+mn-cs"/>
              </a:defRPr>
            </a:lvl1pPr>
          </a:lstStyle>
          <a:p>
            <a:pPr>
              <a:defRPr/>
            </a:pPr>
            <a:fld id="{FED007F2-2CAD-074B-A52C-D5F2E2F215D1}" type="slidenum">
              <a:rPr lang="ja-JP" altLang="en-US"/>
              <a:pPr>
                <a:defRPr/>
              </a:pPr>
              <a:t>‹#›</a:t>
            </a:fld>
            <a:endParaRPr lang="ja-JP" altLang="en-US"/>
          </a:p>
        </p:txBody>
      </p:sp>
      <p:pic>
        <p:nvPicPr>
          <p:cNvPr id="1031" name="Picture 10" descr="red3.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925050" cy="1027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hf hdr="0" ftr="0" dt="0"/>
  <p:txStyles>
    <p:titleStyle>
      <a:lvl1pPr algn="ctr" defTabSz="477838" rtl="0" fontAlgn="base">
        <a:spcBef>
          <a:spcPct val="0"/>
        </a:spcBef>
        <a:spcAft>
          <a:spcPct val="0"/>
        </a:spcAft>
        <a:defRPr kumimoji="1" sz="4600" kern="1200">
          <a:solidFill>
            <a:schemeClr val="tx1"/>
          </a:solidFill>
          <a:latin typeface="+mj-lt"/>
          <a:ea typeface="+mj-ea"/>
          <a:cs typeface="ＭＳ Ｐゴシック" charset="0"/>
        </a:defRPr>
      </a:lvl1pPr>
      <a:lvl2pPr algn="ctr" defTabSz="477838" rtl="0" fontAlgn="base">
        <a:spcBef>
          <a:spcPct val="0"/>
        </a:spcBef>
        <a:spcAft>
          <a:spcPct val="0"/>
        </a:spcAft>
        <a:defRPr kumimoji="1" sz="4600">
          <a:solidFill>
            <a:schemeClr val="tx1"/>
          </a:solidFill>
          <a:latin typeface="Calibri" charset="0"/>
          <a:ea typeface="ＭＳ Ｐゴシック" charset="0"/>
          <a:cs typeface="ＭＳ Ｐゴシック" charset="0"/>
        </a:defRPr>
      </a:lvl2pPr>
      <a:lvl3pPr algn="ctr" defTabSz="477838" rtl="0" fontAlgn="base">
        <a:spcBef>
          <a:spcPct val="0"/>
        </a:spcBef>
        <a:spcAft>
          <a:spcPct val="0"/>
        </a:spcAft>
        <a:defRPr kumimoji="1" sz="4600">
          <a:solidFill>
            <a:schemeClr val="tx1"/>
          </a:solidFill>
          <a:latin typeface="Calibri" charset="0"/>
          <a:ea typeface="ＭＳ Ｐゴシック" charset="0"/>
          <a:cs typeface="ＭＳ Ｐゴシック" charset="0"/>
        </a:defRPr>
      </a:lvl3pPr>
      <a:lvl4pPr algn="ctr" defTabSz="477838" rtl="0" fontAlgn="base">
        <a:spcBef>
          <a:spcPct val="0"/>
        </a:spcBef>
        <a:spcAft>
          <a:spcPct val="0"/>
        </a:spcAft>
        <a:defRPr kumimoji="1" sz="4600">
          <a:solidFill>
            <a:schemeClr val="tx1"/>
          </a:solidFill>
          <a:latin typeface="Calibri" charset="0"/>
          <a:ea typeface="ＭＳ Ｐゴシック" charset="0"/>
          <a:cs typeface="ＭＳ Ｐゴシック" charset="0"/>
        </a:defRPr>
      </a:lvl4pPr>
      <a:lvl5pPr algn="ctr" defTabSz="477838" rtl="0" fontAlgn="base">
        <a:spcBef>
          <a:spcPct val="0"/>
        </a:spcBef>
        <a:spcAft>
          <a:spcPct val="0"/>
        </a:spcAft>
        <a:defRPr kumimoji="1" sz="4600">
          <a:solidFill>
            <a:schemeClr val="tx1"/>
          </a:solidFill>
          <a:latin typeface="Calibri" charset="0"/>
          <a:ea typeface="ＭＳ Ｐゴシック" charset="0"/>
          <a:cs typeface="ＭＳ Ｐゴシック" charset="0"/>
        </a:defRPr>
      </a:lvl5pPr>
      <a:lvl6pPr marL="457200" algn="ctr" defTabSz="477838" rtl="0" fontAlgn="base">
        <a:spcBef>
          <a:spcPct val="0"/>
        </a:spcBef>
        <a:spcAft>
          <a:spcPct val="0"/>
        </a:spcAft>
        <a:defRPr kumimoji="1" sz="4600">
          <a:solidFill>
            <a:schemeClr val="tx1"/>
          </a:solidFill>
          <a:latin typeface="Calibri" charset="0"/>
          <a:ea typeface="ＭＳ Ｐゴシック" charset="0"/>
          <a:cs typeface="ＭＳ Ｐゴシック" charset="0"/>
        </a:defRPr>
      </a:lvl6pPr>
      <a:lvl7pPr marL="914400" algn="ctr" defTabSz="477838" rtl="0" fontAlgn="base">
        <a:spcBef>
          <a:spcPct val="0"/>
        </a:spcBef>
        <a:spcAft>
          <a:spcPct val="0"/>
        </a:spcAft>
        <a:defRPr kumimoji="1" sz="4600">
          <a:solidFill>
            <a:schemeClr val="tx1"/>
          </a:solidFill>
          <a:latin typeface="Calibri" charset="0"/>
          <a:ea typeface="ＭＳ Ｐゴシック" charset="0"/>
          <a:cs typeface="ＭＳ Ｐゴシック" charset="0"/>
        </a:defRPr>
      </a:lvl7pPr>
      <a:lvl8pPr marL="1371600" algn="ctr" defTabSz="477838" rtl="0" fontAlgn="base">
        <a:spcBef>
          <a:spcPct val="0"/>
        </a:spcBef>
        <a:spcAft>
          <a:spcPct val="0"/>
        </a:spcAft>
        <a:defRPr kumimoji="1" sz="4600">
          <a:solidFill>
            <a:schemeClr val="tx1"/>
          </a:solidFill>
          <a:latin typeface="Calibri" charset="0"/>
          <a:ea typeface="ＭＳ Ｐゴシック" charset="0"/>
          <a:cs typeface="ＭＳ Ｐゴシック" charset="0"/>
        </a:defRPr>
      </a:lvl8pPr>
      <a:lvl9pPr marL="1828800" algn="ctr" defTabSz="477838" rtl="0" fontAlgn="base">
        <a:spcBef>
          <a:spcPct val="0"/>
        </a:spcBef>
        <a:spcAft>
          <a:spcPct val="0"/>
        </a:spcAft>
        <a:defRPr kumimoji="1" sz="4600">
          <a:solidFill>
            <a:schemeClr val="tx1"/>
          </a:solidFill>
          <a:latin typeface="Calibri" charset="0"/>
          <a:ea typeface="ＭＳ Ｐゴシック" charset="0"/>
          <a:cs typeface="ＭＳ Ｐゴシック" charset="0"/>
        </a:defRPr>
      </a:lvl9pPr>
    </p:titleStyle>
    <p:bodyStyle>
      <a:lvl1pPr marL="358775" indent="-358775" algn="l" defTabSz="477838" rtl="0" fontAlgn="base">
        <a:spcBef>
          <a:spcPct val="20000"/>
        </a:spcBef>
        <a:spcAft>
          <a:spcPct val="0"/>
        </a:spcAft>
        <a:buFont typeface="Arial" charset="0"/>
        <a:buChar char="•"/>
        <a:defRPr kumimoji="1" sz="3400" kern="1200">
          <a:solidFill>
            <a:schemeClr val="tx1"/>
          </a:solidFill>
          <a:latin typeface="+mn-lt"/>
          <a:ea typeface="+mn-ea"/>
          <a:cs typeface="ＭＳ Ｐゴシック" charset="0"/>
        </a:defRPr>
      </a:lvl1pPr>
      <a:lvl2pPr marL="777875" indent="-298450" algn="l" defTabSz="477838" rtl="0" fontAlgn="base">
        <a:spcBef>
          <a:spcPct val="20000"/>
        </a:spcBef>
        <a:spcAft>
          <a:spcPct val="0"/>
        </a:spcAft>
        <a:buFont typeface="Arial" charset="0"/>
        <a:buChar char="–"/>
        <a:defRPr kumimoji="1" sz="2900" kern="1200">
          <a:solidFill>
            <a:schemeClr val="tx1"/>
          </a:solidFill>
          <a:latin typeface="+mn-lt"/>
          <a:ea typeface="+mn-ea"/>
          <a:cs typeface="+mn-cs"/>
        </a:defRPr>
      </a:lvl2pPr>
      <a:lvl3pPr marL="1195388" indent="-238125" algn="l" defTabSz="477838" rtl="0" fontAlgn="base">
        <a:spcBef>
          <a:spcPct val="20000"/>
        </a:spcBef>
        <a:spcAft>
          <a:spcPct val="0"/>
        </a:spcAft>
        <a:buFont typeface="Arial" charset="0"/>
        <a:buChar char="•"/>
        <a:defRPr kumimoji="1" sz="2500" kern="1200">
          <a:solidFill>
            <a:schemeClr val="tx1"/>
          </a:solidFill>
          <a:latin typeface="+mn-lt"/>
          <a:ea typeface="+mn-ea"/>
          <a:cs typeface="+mn-cs"/>
        </a:defRPr>
      </a:lvl3pPr>
      <a:lvl4pPr marL="1674813" indent="-238125" algn="l" defTabSz="477838" rtl="0" fontAlgn="base">
        <a:spcBef>
          <a:spcPct val="20000"/>
        </a:spcBef>
        <a:spcAft>
          <a:spcPct val="0"/>
        </a:spcAft>
        <a:buFont typeface="Arial" charset="0"/>
        <a:buChar char="–"/>
        <a:defRPr kumimoji="1" sz="2100" kern="1200">
          <a:solidFill>
            <a:schemeClr val="tx1"/>
          </a:solidFill>
          <a:latin typeface="+mn-lt"/>
          <a:ea typeface="+mn-ea"/>
          <a:cs typeface="+mn-cs"/>
        </a:defRPr>
      </a:lvl4pPr>
      <a:lvl5pPr marL="2152650" indent="-238125" algn="l" defTabSz="477838" rtl="0" fontAlgn="base">
        <a:spcBef>
          <a:spcPct val="20000"/>
        </a:spcBef>
        <a:spcAft>
          <a:spcPct val="0"/>
        </a:spcAft>
        <a:buFont typeface="Arial" charset="0"/>
        <a:buChar char="»"/>
        <a:defRPr kumimoji="1" sz="2100" kern="1200">
          <a:solidFill>
            <a:schemeClr val="tx1"/>
          </a:solidFill>
          <a:latin typeface="+mn-lt"/>
          <a:ea typeface="+mn-ea"/>
          <a:cs typeface="+mn-cs"/>
        </a:defRPr>
      </a:lvl5pPr>
      <a:lvl6pPr marL="2632909" indent="-239353" algn="l" defTabSz="478710" rtl="0" eaLnBrk="1" latinLnBrk="0" hangingPunct="1">
        <a:spcBef>
          <a:spcPct val="20000"/>
        </a:spcBef>
        <a:buFont typeface="Arial"/>
        <a:buChar char="•"/>
        <a:defRPr kumimoji="1" sz="2100" kern="1200">
          <a:solidFill>
            <a:schemeClr val="tx1"/>
          </a:solidFill>
          <a:latin typeface="+mn-lt"/>
          <a:ea typeface="+mn-ea"/>
          <a:cs typeface="+mn-cs"/>
        </a:defRPr>
      </a:lvl6pPr>
      <a:lvl7pPr marL="3111617" indent="-239353" algn="l" defTabSz="478710" rtl="0" eaLnBrk="1" latinLnBrk="0" hangingPunct="1">
        <a:spcBef>
          <a:spcPct val="20000"/>
        </a:spcBef>
        <a:buFont typeface="Arial"/>
        <a:buChar char="•"/>
        <a:defRPr kumimoji="1" sz="2100" kern="1200">
          <a:solidFill>
            <a:schemeClr val="tx1"/>
          </a:solidFill>
          <a:latin typeface="+mn-lt"/>
          <a:ea typeface="+mn-ea"/>
          <a:cs typeface="+mn-cs"/>
        </a:defRPr>
      </a:lvl7pPr>
      <a:lvl8pPr marL="3590330" indent="-239353" algn="l" defTabSz="478710" rtl="0" eaLnBrk="1" latinLnBrk="0" hangingPunct="1">
        <a:spcBef>
          <a:spcPct val="20000"/>
        </a:spcBef>
        <a:buFont typeface="Arial"/>
        <a:buChar char="•"/>
        <a:defRPr kumimoji="1" sz="2100" kern="1200">
          <a:solidFill>
            <a:schemeClr val="tx1"/>
          </a:solidFill>
          <a:latin typeface="+mn-lt"/>
          <a:ea typeface="+mn-ea"/>
          <a:cs typeface="+mn-cs"/>
        </a:defRPr>
      </a:lvl8pPr>
      <a:lvl9pPr marL="4069037" indent="-239353" algn="l" defTabSz="478710" rtl="0" eaLnBrk="1" latinLnBrk="0" hangingPunct="1">
        <a:spcBef>
          <a:spcPct val="20000"/>
        </a:spcBef>
        <a:buFont typeface="Arial"/>
        <a:buChar char="•"/>
        <a:defRPr kumimoji="1" sz="2100" kern="1200">
          <a:solidFill>
            <a:schemeClr val="tx1"/>
          </a:solidFill>
          <a:latin typeface="+mn-lt"/>
          <a:ea typeface="+mn-ea"/>
          <a:cs typeface="+mn-cs"/>
        </a:defRPr>
      </a:lvl9pPr>
    </p:bodyStyle>
    <p:otherStyle>
      <a:defPPr>
        <a:defRPr lang="ja-JP"/>
      </a:defPPr>
      <a:lvl1pPr marL="0" algn="l" defTabSz="478710" rtl="0" eaLnBrk="1" latinLnBrk="0" hangingPunct="1">
        <a:defRPr kumimoji="1" sz="1900" kern="1200">
          <a:solidFill>
            <a:schemeClr val="tx1"/>
          </a:solidFill>
          <a:latin typeface="+mn-lt"/>
          <a:ea typeface="+mn-ea"/>
          <a:cs typeface="+mn-cs"/>
        </a:defRPr>
      </a:lvl1pPr>
      <a:lvl2pPr marL="478710" algn="l" defTabSz="478710" rtl="0" eaLnBrk="1" latinLnBrk="0" hangingPunct="1">
        <a:defRPr kumimoji="1" sz="1900" kern="1200">
          <a:solidFill>
            <a:schemeClr val="tx1"/>
          </a:solidFill>
          <a:latin typeface="+mn-lt"/>
          <a:ea typeface="+mn-ea"/>
          <a:cs typeface="+mn-cs"/>
        </a:defRPr>
      </a:lvl2pPr>
      <a:lvl3pPr marL="957421" algn="l" defTabSz="478710" rtl="0" eaLnBrk="1" latinLnBrk="0" hangingPunct="1">
        <a:defRPr kumimoji="1" sz="1900" kern="1200">
          <a:solidFill>
            <a:schemeClr val="tx1"/>
          </a:solidFill>
          <a:latin typeface="+mn-lt"/>
          <a:ea typeface="+mn-ea"/>
          <a:cs typeface="+mn-cs"/>
        </a:defRPr>
      </a:lvl3pPr>
      <a:lvl4pPr marL="1436131" algn="l" defTabSz="478710" rtl="0" eaLnBrk="1" latinLnBrk="0" hangingPunct="1">
        <a:defRPr kumimoji="1" sz="1900" kern="1200">
          <a:solidFill>
            <a:schemeClr val="tx1"/>
          </a:solidFill>
          <a:latin typeface="+mn-lt"/>
          <a:ea typeface="+mn-ea"/>
          <a:cs typeface="+mn-cs"/>
        </a:defRPr>
      </a:lvl4pPr>
      <a:lvl5pPr marL="1914842" algn="l" defTabSz="478710" rtl="0" eaLnBrk="1" latinLnBrk="0" hangingPunct="1">
        <a:defRPr kumimoji="1" sz="1900" kern="1200">
          <a:solidFill>
            <a:schemeClr val="tx1"/>
          </a:solidFill>
          <a:latin typeface="+mn-lt"/>
          <a:ea typeface="+mn-ea"/>
          <a:cs typeface="+mn-cs"/>
        </a:defRPr>
      </a:lvl5pPr>
      <a:lvl6pPr marL="2393552" algn="l" defTabSz="478710" rtl="0" eaLnBrk="1" latinLnBrk="0" hangingPunct="1">
        <a:defRPr kumimoji="1" sz="1900" kern="1200">
          <a:solidFill>
            <a:schemeClr val="tx1"/>
          </a:solidFill>
          <a:latin typeface="+mn-lt"/>
          <a:ea typeface="+mn-ea"/>
          <a:cs typeface="+mn-cs"/>
        </a:defRPr>
      </a:lvl6pPr>
      <a:lvl7pPr marL="2872263" algn="l" defTabSz="478710" rtl="0" eaLnBrk="1" latinLnBrk="0" hangingPunct="1">
        <a:defRPr kumimoji="1" sz="1900" kern="1200">
          <a:solidFill>
            <a:schemeClr val="tx1"/>
          </a:solidFill>
          <a:latin typeface="+mn-lt"/>
          <a:ea typeface="+mn-ea"/>
          <a:cs typeface="+mn-cs"/>
        </a:defRPr>
      </a:lvl7pPr>
      <a:lvl8pPr marL="3350970" algn="l" defTabSz="478710" rtl="0" eaLnBrk="1" latinLnBrk="0" hangingPunct="1">
        <a:defRPr kumimoji="1" sz="1900" kern="1200">
          <a:solidFill>
            <a:schemeClr val="tx1"/>
          </a:solidFill>
          <a:latin typeface="+mn-lt"/>
          <a:ea typeface="+mn-ea"/>
          <a:cs typeface="+mn-cs"/>
        </a:defRPr>
      </a:lvl8pPr>
      <a:lvl9pPr marL="3829684" algn="l" defTabSz="478710" rtl="0" eaLnBrk="1" latinLnBrk="0" hangingPunct="1">
        <a:defRPr kumimoji="1"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8185" tIns="44093" rIns="88185" bIns="44093" numCol="1" anchor="ctr" anchorCtr="0" compatLnSpc="1">
            <a:prstTxWarp prst="textNoShape">
              <a:avLst/>
            </a:prstTxWarp>
          </a:bodyPr>
          <a:lstStyle/>
          <a:p>
            <a:pPr lvl="0"/>
            <a:r>
              <a:rPr lang="ja-JP" altLang="en-US"/>
              <a:t>マスター タイトルの書式設定</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88185" tIns="44093" rIns="88185" bIns="44093" rtlCol="0" anchor="ctr"/>
          <a:lstStyle>
            <a:lvl1pPr algn="l" defTabSz="478710" fontAlgn="auto">
              <a:spcBef>
                <a:spcPts val="0"/>
              </a:spcBef>
              <a:spcAft>
                <a:spcPts val="0"/>
              </a:spcAft>
              <a:defRPr sz="1200">
                <a:solidFill>
                  <a:schemeClr val="tx1">
                    <a:tint val="75000"/>
                  </a:schemeClr>
                </a:solidFill>
                <a:latin typeface="+mn-lt"/>
                <a:ea typeface="+mn-ea"/>
                <a:cs typeface="+mn-cs"/>
              </a:defRPr>
            </a:lvl1pPr>
          </a:lstStyle>
          <a:p>
            <a:pPr>
              <a:defRPr/>
            </a:pPr>
            <a:fld id="{D6FDE0C6-DFA4-3646-BF8E-47CD41CED252}" type="datetime1">
              <a:rPr lang="ja-JP" altLang="en-US" smtClean="0"/>
              <a:t>2025/12/17</a:t>
            </a:fld>
            <a:endParaRPr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88185" tIns="44093" rIns="88185" bIns="44093" rtlCol="0" anchor="ctr"/>
          <a:lstStyle>
            <a:lvl1pPr algn="ctr" defTabSz="478710"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88185" tIns="44093" rIns="88185" bIns="44093" rtlCol="0" anchor="ctr"/>
          <a:lstStyle>
            <a:lvl1pPr algn="r" defTabSz="478710" fontAlgn="auto">
              <a:spcBef>
                <a:spcPts val="0"/>
              </a:spcBef>
              <a:spcAft>
                <a:spcPts val="0"/>
              </a:spcAft>
              <a:defRPr sz="1200">
                <a:solidFill>
                  <a:schemeClr val="tx1">
                    <a:tint val="75000"/>
                  </a:schemeClr>
                </a:solidFill>
                <a:latin typeface="+mn-lt"/>
                <a:ea typeface="+mn-ea"/>
                <a:cs typeface="+mn-cs"/>
              </a:defRPr>
            </a:lvl1pPr>
          </a:lstStyle>
          <a:p>
            <a:pPr>
              <a:defRPr/>
            </a:pPr>
            <a:fld id="{0D2A33B4-95D5-8B4C-A0ED-4F8B4B42E16E}" type="slidenum">
              <a:rPr lang="ja-JP" altLang="en-US"/>
              <a:pPr>
                <a:defRPr/>
              </a:pPr>
              <a:t>‹#›</a:t>
            </a:fld>
            <a:endParaRPr lang="ja-JP" altLang="en-US"/>
          </a:p>
        </p:txBody>
      </p:sp>
      <p:pic>
        <p:nvPicPr>
          <p:cNvPr id="13318" name="Picture 6" descr="ppt提案ABC1107_2.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223963"/>
            <a:ext cx="9923463" cy="237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hf hdr="0" ftr="0" dt="0"/>
  <p:txStyles>
    <p:titleStyle>
      <a:lvl1pPr algn="ctr" defTabSz="439738" rtl="0" fontAlgn="base">
        <a:spcBef>
          <a:spcPct val="0"/>
        </a:spcBef>
        <a:spcAft>
          <a:spcPct val="0"/>
        </a:spcAft>
        <a:defRPr kumimoji="1" sz="4200" kern="1200">
          <a:solidFill>
            <a:schemeClr val="tx1"/>
          </a:solidFill>
          <a:latin typeface="+mj-lt"/>
          <a:ea typeface="+mj-ea"/>
          <a:cs typeface="ＭＳ Ｐゴシック" charset="0"/>
        </a:defRPr>
      </a:lvl1pPr>
      <a:lvl2pPr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2pPr>
      <a:lvl3pPr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3pPr>
      <a:lvl4pPr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4pPr>
      <a:lvl5pPr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5pPr>
      <a:lvl6pPr marL="457200"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6pPr>
      <a:lvl7pPr marL="914400"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7pPr>
      <a:lvl8pPr marL="1371600"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8pPr>
      <a:lvl9pPr marL="1828800"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9pPr>
    </p:titleStyle>
    <p:bodyStyle>
      <a:lvl1pPr marL="330200" indent="-330200" algn="l" defTabSz="439738" rtl="0" fontAlgn="base">
        <a:spcBef>
          <a:spcPct val="20000"/>
        </a:spcBef>
        <a:spcAft>
          <a:spcPct val="0"/>
        </a:spcAft>
        <a:buFont typeface="Arial" charset="0"/>
        <a:buChar char="•"/>
        <a:defRPr kumimoji="1" sz="3100" kern="1200">
          <a:solidFill>
            <a:schemeClr val="tx1"/>
          </a:solidFill>
          <a:latin typeface="+mn-lt"/>
          <a:ea typeface="+mn-ea"/>
          <a:cs typeface="ＭＳ Ｐゴシック" charset="0"/>
        </a:defRPr>
      </a:lvl1pPr>
      <a:lvl2pPr marL="715963" indent="-274638" algn="l" defTabSz="439738" rtl="0" fontAlgn="base">
        <a:spcBef>
          <a:spcPct val="20000"/>
        </a:spcBef>
        <a:spcAft>
          <a:spcPct val="0"/>
        </a:spcAft>
        <a:buFont typeface="Arial" charset="0"/>
        <a:buChar char="–"/>
        <a:defRPr kumimoji="1" sz="2700" kern="1200">
          <a:solidFill>
            <a:schemeClr val="tx1"/>
          </a:solidFill>
          <a:latin typeface="+mn-lt"/>
          <a:ea typeface="+mn-ea"/>
          <a:cs typeface="+mn-cs"/>
        </a:defRPr>
      </a:lvl2pPr>
      <a:lvl3pPr marL="1101725" indent="-219075" algn="l" defTabSz="439738" rtl="0" fontAlgn="base">
        <a:spcBef>
          <a:spcPct val="20000"/>
        </a:spcBef>
        <a:spcAft>
          <a:spcPct val="0"/>
        </a:spcAft>
        <a:buFont typeface="Arial" charset="0"/>
        <a:buChar char="•"/>
        <a:defRPr kumimoji="1" sz="2300" kern="1200">
          <a:solidFill>
            <a:schemeClr val="tx1"/>
          </a:solidFill>
          <a:latin typeface="+mn-lt"/>
          <a:ea typeface="+mn-ea"/>
          <a:cs typeface="+mn-cs"/>
        </a:defRPr>
      </a:lvl3pPr>
      <a:lvl4pPr marL="1543050" indent="-219075" algn="l" defTabSz="439738" rtl="0" fontAlgn="base">
        <a:spcBef>
          <a:spcPct val="20000"/>
        </a:spcBef>
        <a:spcAft>
          <a:spcPct val="0"/>
        </a:spcAft>
        <a:buFont typeface="Arial" charset="0"/>
        <a:buChar char="–"/>
        <a:defRPr kumimoji="1" sz="1900" kern="1200">
          <a:solidFill>
            <a:schemeClr val="tx1"/>
          </a:solidFill>
          <a:latin typeface="+mn-lt"/>
          <a:ea typeface="+mn-ea"/>
          <a:cs typeface="+mn-cs"/>
        </a:defRPr>
      </a:lvl4pPr>
      <a:lvl5pPr marL="1982788" indent="-219075" algn="l" defTabSz="439738" rtl="0" fontAlgn="base">
        <a:spcBef>
          <a:spcPct val="20000"/>
        </a:spcBef>
        <a:spcAft>
          <a:spcPct val="0"/>
        </a:spcAft>
        <a:buFont typeface="Arial" charset="0"/>
        <a:buChar char="»"/>
        <a:defRPr kumimoji="1" sz="1900" kern="1200">
          <a:solidFill>
            <a:schemeClr val="tx1"/>
          </a:solidFill>
          <a:latin typeface="+mn-lt"/>
          <a:ea typeface="+mn-ea"/>
          <a:cs typeface="+mn-cs"/>
        </a:defRPr>
      </a:lvl5pPr>
      <a:lvl6pPr marL="2425080" indent="-220462" algn="l" defTabSz="440923" rtl="0" eaLnBrk="1" latinLnBrk="0" hangingPunct="1">
        <a:spcBef>
          <a:spcPct val="20000"/>
        </a:spcBef>
        <a:buFont typeface="Arial"/>
        <a:buChar char="•"/>
        <a:defRPr kumimoji="1" sz="1900" kern="1200">
          <a:solidFill>
            <a:schemeClr val="tx1"/>
          </a:solidFill>
          <a:latin typeface="+mn-lt"/>
          <a:ea typeface="+mn-ea"/>
          <a:cs typeface="+mn-cs"/>
        </a:defRPr>
      </a:lvl6pPr>
      <a:lvl7pPr marL="2866002" indent="-220462" algn="l" defTabSz="440923" rtl="0" eaLnBrk="1" latinLnBrk="0" hangingPunct="1">
        <a:spcBef>
          <a:spcPct val="20000"/>
        </a:spcBef>
        <a:buFont typeface="Arial"/>
        <a:buChar char="•"/>
        <a:defRPr kumimoji="1" sz="1900" kern="1200">
          <a:solidFill>
            <a:schemeClr val="tx1"/>
          </a:solidFill>
          <a:latin typeface="+mn-lt"/>
          <a:ea typeface="+mn-ea"/>
          <a:cs typeface="+mn-cs"/>
        </a:defRPr>
      </a:lvl7pPr>
      <a:lvl8pPr marL="3306927" indent="-220462" algn="l" defTabSz="440923" rtl="0" eaLnBrk="1" latinLnBrk="0" hangingPunct="1">
        <a:spcBef>
          <a:spcPct val="20000"/>
        </a:spcBef>
        <a:buFont typeface="Arial"/>
        <a:buChar char="•"/>
        <a:defRPr kumimoji="1" sz="1900" kern="1200">
          <a:solidFill>
            <a:schemeClr val="tx1"/>
          </a:solidFill>
          <a:latin typeface="+mn-lt"/>
          <a:ea typeface="+mn-ea"/>
          <a:cs typeface="+mn-cs"/>
        </a:defRPr>
      </a:lvl8pPr>
      <a:lvl9pPr marL="3747848" indent="-220462" algn="l" defTabSz="440923" rtl="0" eaLnBrk="1" latinLnBrk="0" hangingPunct="1">
        <a:spcBef>
          <a:spcPct val="20000"/>
        </a:spcBef>
        <a:buFont typeface="Arial"/>
        <a:buChar char="•"/>
        <a:defRPr kumimoji="1" sz="1900" kern="1200">
          <a:solidFill>
            <a:schemeClr val="tx1"/>
          </a:solidFill>
          <a:latin typeface="+mn-lt"/>
          <a:ea typeface="+mn-ea"/>
          <a:cs typeface="+mn-cs"/>
        </a:defRPr>
      </a:lvl9pPr>
    </p:bodyStyle>
    <p:otherStyle>
      <a:defPPr>
        <a:defRPr lang="ja-JP"/>
      </a:defPPr>
      <a:lvl1pPr marL="0" algn="l" defTabSz="440923" rtl="0" eaLnBrk="1" latinLnBrk="0" hangingPunct="1">
        <a:defRPr kumimoji="1" sz="1700" kern="1200">
          <a:solidFill>
            <a:schemeClr val="tx1"/>
          </a:solidFill>
          <a:latin typeface="+mn-lt"/>
          <a:ea typeface="+mn-ea"/>
          <a:cs typeface="+mn-cs"/>
        </a:defRPr>
      </a:lvl1pPr>
      <a:lvl2pPr marL="440923" algn="l" defTabSz="440923" rtl="0" eaLnBrk="1" latinLnBrk="0" hangingPunct="1">
        <a:defRPr kumimoji="1" sz="1700" kern="1200">
          <a:solidFill>
            <a:schemeClr val="tx1"/>
          </a:solidFill>
          <a:latin typeface="+mn-lt"/>
          <a:ea typeface="+mn-ea"/>
          <a:cs typeface="+mn-cs"/>
        </a:defRPr>
      </a:lvl2pPr>
      <a:lvl3pPr marL="881847" algn="l" defTabSz="440923" rtl="0" eaLnBrk="1" latinLnBrk="0" hangingPunct="1">
        <a:defRPr kumimoji="1" sz="1700" kern="1200">
          <a:solidFill>
            <a:schemeClr val="tx1"/>
          </a:solidFill>
          <a:latin typeface="+mn-lt"/>
          <a:ea typeface="+mn-ea"/>
          <a:cs typeface="+mn-cs"/>
        </a:defRPr>
      </a:lvl3pPr>
      <a:lvl4pPr marL="1322770" algn="l" defTabSz="440923" rtl="0" eaLnBrk="1" latinLnBrk="0" hangingPunct="1">
        <a:defRPr kumimoji="1" sz="1700" kern="1200">
          <a:solidFill>
            <a:schemeClr val="tx1"/>
          </a:solidFill>
          <a:latin typeface="+mn-lt"/>
          <a:ea typeface="+mn-ea"/>
          <a:cs typeface="+mn-cs"/>
        </a:defRPr>
      </a:lvl4pPr>
      <a:lvl5pPr marL="1763694" algn="l" defTabSz="440923" rtl="0" eaLnBrk="1" latinLnBrk="0" hangingPunct="1">
        <a:defRPr kumimoji="1" sz="1700" kern="1200">
          <a:solidFill>
            <a:schemeClr val="tx1"/>
          </a:solidFill>
          <a:latin typeface="+mn-lt"/>
          <a:ea typeface="+mn-ea"/>
          <a:cs typeface="+mn-cs"/>
        </a:defRPr>
      </a:lvl5pPr>
      <a:lvl6pPr marL="2204613" algn="l" defTabSz="440923" rtl="0" eaLnBrk="1" latinLnBrk="0" hangingPunct="1">
        <a:defRPr kumimoji="1" sz="1700" kern="1200">
          <a:solidFill>
            <a:schemeClr val="tx1"/>
          </a:solidFill>
          <a:latin typeface="+mn-lt"/>
          <a:ea typeface="+mn-ea"/>
          <a:cs typeface="+mn-cs"/>
        </a:defRPr>
      </a:lvl6pPr>
      <a:lvl7pPr marL="2645541" algn="l" defTabSz="440923" rtl="0" eaLnBrk="1" latinLnBrk="0" hangingPunct="1">
        <a:defRPr kumimoji="1" sz="1700" kern="1200">
          <a:solidFill>
            <a:schemeClr val="tx1"/>
          </a:solidFill>
          <a:latin typeface="+mn-lt"/>
          <a:ea typeface="+mn-ea"/>
          <a:cs typeface="+mn-cs"/>
        </a:defRPr>
      </a:lvl7pPr>
      <a:lvl8pPr marL="3086464" algn="l" defTabSz="440923" rtl="0" eaLnBrk="1" latinLnBrk="0" hangingPunct="1">
        <a:defRPr kumimoji="1" sz="1700" kern="1200">
          <a:solidFill>
            <a:schemeClr val="tx1"/>
          </a:solidFill>
          <a:latin typeface="+mn-lt"/>
          <a:ea typeface="+mn-ea"/>
          <a:cs typeface="+mn-cs"/>
        </a:defRPr>
      </a:lvl8pPr>
      <a:lvl9pPr marL="3527388" algn="l" defTabSz="440923" rtl="0" eaLnBrk="1" latinLnBrk="0" hangingPunct="1">
        <a:defRPr kumimoji="1"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626" name="タイトル プレースホルダー 1"/>
          <p:cNvSpPr>
            <a:spLocks noGrp="1"/>
          </p:cNvSpPr>
          <p:nvPr>
            <p:ph type="title"/>
          </p:nvPr>
        </p:nvSpPr>
        <p:spPr bwMode="auto">
          <a:xfrm>
            <a:off x="495300" y="168275"/>
            <a:ext cx="89154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8185" tIns="44093" rIns="88185" bIns="44093" numCol="1" anchor="ctr" anchorCtr="0" compatLnSpc="1">
            <a:prstTxWarp prst="textNoShape">
              <a:avLst/>
            </a:prstTxWarp>
          </a:bodyPr>
          <a:lstStyle/>
          <a:p>
            <a:pPr lvl="0"/>
            <a:r>
              <a:rPr lang="ja-JP" altLang="en-US"/>
              <a:t>マスター タイトルの書式設定</a:t>
            </a:r>
          </a:p>
        </p:txBody>
      </p:sp>
      <p:sp>
        <p:nvSpPr>
          <p:cNvPr id="26627" name="テキスト プレースホルダー 2"/>
          <p:cNvSpPr>
            <a:spLocks noGrp="1"/>
          </p:cNvSpPr>
          <p:nvPr>
            <p:ph type="body" idx="1"/>
          </p:nvPr>
        </p:nvSpPr>
        <p:spPr bwMode="auto">
          <a:xfrm>
            <a:off x="495300" y="1600200"/>
            <a:ext cx="8915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8185" tIns="44093" rIns="88185" bIns="44093"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88185" tIns="44093" rIns="88185" bIns="44093" rtlCol="0" anchor="ctr"/>
          <a:lstStyle>
            <a:lvl1pPr algn="l" defTabSz="478710" fontAlgn="auto">
              <a:spcBef>
                <a:spcPts val="0"/>
              </a:spcBef>
              <a:spcAft>
                <a:spcPts val="0"/>
              </a:spcAft>
              <a:defRPr sz="1200">
                <a:solidFill>
                  <a:schemeClr val="tx1">
                    <a:tint val="75000"/>
                  </a:schemeClr>
                </a:solidFill>
                <a:latin typeface="+mn-lt"/>
                <a:ea typeface="+mn-ea"/>
                <a:cs typeface="+mn-cs"/>
              </a:defRPr>
            </a:lvl1pPr>
          </a:lstStyle>
          <a:p>
            <a:pPr>
              <a:defRPr/>
            </a:pPr>
            <a:fld id="{0241C8AC-7CD1-3443-8174-CD8E7B8DC247}" type="datetime1">
              <a:rPr lang="ja-JP" altLang="en-US" smtClean="0"/>
              <a:t>2025/12/17</a:t>
            </a:fld>
            <a:endParaRPr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88185" tIns="44093" rIns="88185" bIns="44093" rtlCol="0" anchor="ctr"/>
          <a:lstStyle>
            <a:lvl1pPr algn="ctr" defTabSz="478710"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88185" tIns="44093" rIns="88185" bIns="44093" rtlCol="0" anchor="ctr"/>
          <a:lstStyle>
            <a:lvl1pPr algn="r" defTabSz="478710" fontAlgn="auto">
              <a:spcBef>
                <a:spcPts val="0"/>
              </a:spcBef>
              <a:spcAft>
                <a:spcPts val="0"/>
              </a:spcAft>
              <a:defRPr sz="1200">
                <a:solidFill>
                  <a:schemeClr val="tx1">
                    <a:tint val="75000"/>
                  </a:schemeClr>
                </a:solidFill>
                <a:latin typeface="+mn-lt"/>
                <a:ea typeface="+mn-ea"/>
                <a:cs typeface="+mn-cs"/>
              </a:defRPr>
            </a:lvl1pPr>
          </a:lstStyle>
          <a:p>
            <a:pPr>
              <a:defRPr/>
            </a:pPr>
            <a:fld id="{92BCD9B5-53AA-9E49-85E8-5F59920A5923}" type="slidenum">
              <a:rPr lang="ja-JP" altLang="en-US"/>
              <a:pPr>
                <a:defRPr/>
              </a:pPr>
              <a:t>‹#›</a:t>
            </a:fld>
            <a:endParaRPr lang="ja-JP" altLang="en-US"/>
          </a:p>
        </p:txBody>
      </p:sp>
      <p:pic>
        <p:nvPicPr>
          <p:cNvPr id="26631" name="Picture 6" descr="ppt提案ABC1107_1.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113" y="-11113"/>
            <a:ext cx="9920288" cy="1044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hf hdr="0" ftr="0" dt="0"/>
  <p:txStyles>
    <p:titleStyle>
      <a:lvl1pPr algn="ctr" defTabSz="439738" rtl="0" fontAlgn="base">
        <a:spcBef>
          <a:spcPct val="0"/>
        </a:spcBef>
        <a:spcAft>
          <a:spcPct val="0"/>
        </a:spcAft>
        <a:defRPr kumimoji="1" sz="4200" kern="1200">
          <a:solidFill>
            <a:schemeClr val="tx1"/>
          </a:solidFill>
          <a:latin typeface="+mj-lt"/>
          <a:ea typeface="+mj-ea"/>
          <a:cs typeface="ＭＳ Ｐゴシック" charset="0"/>
        </a:defRPr>
      </a:lvl1pPr>
      <a:lvl2pPr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2pPr>
      <a:lvl3pPr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3pPr>
      <a:lvl4pPr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4pPr>
      <a:lvl5pPr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5pPr>
      <a:lvl6pPr marL="457200"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6pPr>
      <a:lvl7pPr marL="914400"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7pPr>
      <a:lvl8pPr marL="1371600"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8pPr>
      <a:lvl9pPr marL="1828800" algn="ctr" defTabSz="439738" rtl="0" fontAlgn="base">
        <a:spcBef>
          <a:spcPct val="0"/>
        </a:spcBef>
        <a:spcAft>
          <a:spcPct val="0"/>
        </a:spcAft>
        <a:defRPr kumimoji="1" sz="4200">
          <a:solidFill>
            <a:schemeClr val="tx1"/>
          </a:solidFill>
          <a:latin typeface="Calibri" charset="0"/>
          <a:ea typeface="ＭＳ Ｐゴシック" charset="0"/>
          <a:cs typeface="ＭＳ Ｐゴシック" charset="0"/>
        </a:defRPr>
      </a:lvl9pPr>
    </p:titleStyle>
    <p:bodyStyle>
      <a:lvl1pPr marL="330200" indent="-330200" algn="l" defTabSz="439738" rtl="0" fontAlgn="base">
        <a:spcBef>
          <a:spcPct val="20000"/>
        </a:spcBef>
        <a:spcAft>
          <a:spcPct val="0"/>
        </a:spcAft>
        <a:buFont typeface="Arial" charset="0"/>
        <a:buChar char="•"/>
        <a:defRPr kumimoji="1" sz="3100" kern="1200">
          <a:solidFill>
            <a:schemeClr val="tx1"/>
          </a:solidFill>
          <a:latin typeface="+mn-lt"/>
          <a:ea typeface="+mn-ea"/>
          <a:cs typeface="ＭＳ Ｐゴシック" charset="0"/>
        </a:defRPr>
      </a:lvl1pPr>
      <a:lvl2pPr marL="715963" indent="-274638" algn="l" defTabSz="439738" rtl="0" fontAlgn="base">
        <a:spcBef>
          <a:spcPct val="20000"/>
        </a:spcBef>
        <a:spcAft>
          <a:spcPct val="0"/>
        </a:spcAft>
        <a:buFont typeface="Arial" charset="0"/>
        <a:buChar char="–"/>
        <a:defRPr kumimoji="1" sz="2700" kern="1200">
          <a:solidFill>
            <a:schemeClr val="tx1"/>
          </a:solidFill>
          <a:latin typeface="+mn-lt"/>
          <a:ea typeface="+mn-ea"/>
          <a:cs typeface="+mn-cs"/>
        </a:defRPr>
      </a:lvl2pPr>
      <a:lvl3pPr marL="1101725" indent="-219075" algn="l" defTabSz="439738" rtl="0" fontAlgn="base">
        <a:spcBef>
          <a:spcPct val="20000"/>
        </a:spcBef>
        <a:spcAft>
          <a:spcPct val="0"/>
        </a:spcAft>
        <a:buFont typeface="Arial" charset="0"/>
        <a:buChar char="•"/>
        <a:defRPr kumimoji="1" sz="2300" kern="1200">
          <a:solidFill>
            <a:schemeClr val="tx1"/>
          </a:solidFill>
          <a:latin typeface="+mn-lt"/>
          <a:ea typeface="+mn-ea"/>
          <a:cs typeface="+mn-cs"/>
        </a:defRPr>
      </a:lvl3pPr>
      <a:lvl4pPr marL="1543050" indent="-219075" algn="l" defTabSz="439738" rtl="0" fontAlgn="base">
        <a:spcBef>
          <a:spcPct val="20000"/>
        </a:spcBef>
        <a:spcAft>
          <a:spcPct val="0"/>
        </a:spcAft>
        <a:buFont typeface="Arial" charset="0"/>
        <a:buChar char="–"/>
        <a:defRPr kumimoji="1" sz="1900" kern="1200">
          <a:solidFill>
            <a:schemeClr val="tx1"/>
          </a:solidFill>
          <a:latin typeface="+mn-lt"/>
          <a:ea typeface="+mn-ea"/>
          <a:cs typeface="+mn-cs"/>
        </a:defRPr>
      </a:lvl4pPr>
      <a:lvl5pPr marL="1982788" indent="-219075" algn="l" defTabSz="439738" rtl="0" fontAlgn="base">
        <a:spcBef>
          <a:spcPct val="20000"/>
        </a:spcBef>
        <a:spcAft>
          <a:spcPct val="0"/>
        </a:spcAft>
        <a:buFont typeface="Arial" charset="0"/>
        <a:buChar char="»"/>
        <a:defRPr kumimoji="1" sz="1900" kern="1200">
          <a:solidFill>
            <a:schemeClr val="tx1"/>
          </a:solidFill>
          <a:latin typeface="+mn-lt"/>
          <a:ea typeface="+mn-ea"/>
          <a:cs typeface="+mn-cs"/>
        </a:defRPr>
      </a:lvl5pPr>
      <a:lvl6pPr marL="2425080" indent="-220462" algn="l" defTabSz="440923" rtl="0" eaLnBrk="1" latinLnBrk="0" hangingPunct="1">
        <a:spcBef>
          <a:spcPct val="20000"/>
        </a:spcBef>
        <a:buFont typeface="Arial"/>
        <a:buChar char="•"/>
        <a:defRPr kumimoji="1" sz="1900" kern="1200">
          <a:solidFill>
            <a:schemeClr val="tx1"/>
          </a:solidFill>
          <a:latin typeface="+mn-lt"/>
          <a:ea typeface="+mn-ea"/>
          <a:cs typeface="+mn-cs"/>
        </a:defRPr>
      </a:lvl6pPr>
      <a:lvl7pPr marL="2866002" indent="-220462" algn="l" defTabSz="440923" rtl="0" eaLnBrk="1" latinLnBrk="0" hangingPunct="1">
        <a:spcBef>
          <a:spcPct val="20000"/>
        </a:spcBef>
        <a:buFont typeface="Arial"/>
        <a:buChar char="•"/>
        <a:defRPr kumimoji="1" sz="1900" kern="1200">
          <a:solidFill>
            <a:schemeClr val="tx1"/>
          </a:solidFill>
          <a:latin typeface="+mn-lt"/>
          <a:ea typeface="+mn-ea"/>
          <a:cs typeface="+mn-cs"/>
        </a:defRPr>
      </a:lvl7pPr>
      <a:lvl8pPr marL="3306927" indent="-220462" algn="l" defTabSz="440923" rtl="0" eaLnBrk="1" latinLnBrk="0" hangingPunct="1">
        <a:spcBef>
          <a:spcPct val="20000"/>
        </a:spcBef>
        <a:buFont typeface="Arial"/>
        <a:buChar char="•"/>
        <a:defRPr kumimoji="1" sz="1900" kern="1200">
          <a:solidFill>
            <a:schemeClr val="tx1"/>
          </a:solidFill>
          <a:latin typeface="+mn-lt"/>
          <a:ea typeface="+mn-ea"/>
          <a:cs typeface="+mn-cs"/>
        </a:defRPr>
      </a:lvl8pPr>
      <a:lvl9pPr marL="3747848" indent="-220462" algn="l" defTabSz="440923" rtl="0" eaLnBrk="1" latinLnBrk="0" hangingPunct="1">
        <a:spcBef>
          <a:spcPct val="20000"/>
        </a:spcBef>
        <a:buFont typeface="Arial"/>
        <a:buChar char="•"/>
        <a:defRPr kumimoji="1" sz="1900" kern="1200">
          <a:solidFill>
            <a:schemeClr val="tx1"/>
          </a:solidFill>
          <a:latin typeface="+mn-lt"/>
          <a:ea typeface="+mn-ea"/>
          <a:cs typeface="+mn-cs"/>
        </a:defRPr>
      </a:lvl9pPr>
    </p:bodyStyle>
    <p:otherStyle>
      <a:defPPr>
        <a:defRPr lang="ja-JP"/>
      </a:defPPr>
      <a:lvl1pPr marL="0" algn="l" defTabSz="440923" rtl="0" eaLnBrk="1" latinLnBrk="0" hangingPunct="1">
        <a:defRPr kumimoji="1" sz="1700" kern="1200">
          <a:solidFill>
            <a:schemeClr val="tx1"/>
          </a:solidFill>
          <a:latin typeface="+mn-lt"/>
          <a:ea typeface="+mn-ea"/>
          <a:cs typeface="+mn-cs"/>
        </a:defRPr>
      </a:lvl1pPr>
      <a:lvl2pPr marL="440923" algn="l" defTabSz="440923" rtl="0" eaLnBrk="1" latinLnBrk="0" hangingPunct="1">
        <a:defRPr kumimoji="1" sz="1700" kern="1200">
          <a:solidFill>
            <a:schemeClr val="tx1"/>
          </a:solidFill>
          <a:latin typeface="+mn-lt"/>
          <a:ea typeface="+mn-ea"/>
          <a:cs typeface="+mn-cs"/>
        </a:defRPr>
      </a:lvl2pPr>
      <a:lvl3pPr marL="881847" algn="l" defTabSz="440923" rtl="0" eaLnBrk="1" latinLnBrk="0" hangingPunct="1">
        <a:defRPr kumimoji="1" sz="1700" kern="1200">
          <a:solidFill>
            <a:schemeClr val="tx1"/>
          </a:solidFill>
          <a:latin typeface="+mn-lt"/>
          <a:ea typeface="+mn-ea"/>
          <a:cs typeface="+mn-cs"/>
        </a:defRPr>
      </a:lvl3pPr>
      <a:lvl4pPr marL="1322770" algn="l" defTabSz="440923" rtl="0" eaLnBrk="1" latinLnBrk="0" hangingPunct="1">
        <a:defRPr kumimoji="1" sz="1700" kern="1200">
          <a:solidFill>
            <a:schemeClr val="tx1"/>
          </a:solidFill>
          <a:latin typeface="+mn-lt"/>
          <a:ea typeface="+mn-ea"/>
          <a:cs typeface="+mn-cs"/>
        </a:defRPr>
      </a:lvl4pPr>
      <a:lvl5pPr marL="1763694" algn="l" defTabSz="440923" rtl="0" eaLnBrk="1" latinLnBrk="0" hangingPunct="1">
        <a:defRPr kumimoji="1" sz="1700" kern="1200">
          <a:solidFill>
            <a:schemeClr val="tx1"/>
          </a:solidFill>
          <a:latin typeface="+mn-lt"/>
          <a:ea typeface="+mn-ea"/>
          <a:cs typeface="+mn-cs"/>
        </a:defRPr>
      </a:lvl5pPr>
      <a:lvl6pPr marL="2204613" algn="l" defTabSz="440923" rtl="0" eaLnBrk="1" latinLnBrk="0" hangingPunct="1">
        <a:defRPr kumimoji="1" sz="1700" kern="1200">
          <a:solidFill>
            <a:schemeClr val="tx1"/>
          </a:solidFill>
          <a:latin typeface="+mn-lt"/>
          <a:ea typeface="+mn-ea"/>
          <a:cs typeface="+mn-cs"/>
        </a:defRPr>
      </a:lvl6pPr>
      <a:lvl7pPr marL="2645541" algn="l" defTabSz="440923" rtl="0" eaLnBrk="1" latinLnBrk="0" hangingPunct="1">
        <a:defRPr kumimoji="1" sz="1700" kern="1200">
          <a:solidFill>
            <a:schemeClr val="tx1"/>
          </a:solidFill>
          <a:latin typeface="+mn-lt"/>
          <a:ea typeface="+mn-ea"/>
          <a:cs typeface="+mn-cs"/>
        </a:defRPr>
      </a:lvl7pPr>
      <a:lvl8pPr marL="3086464" algn="l" defTabSz="440923" rtl="0" eaLnBrk="1" latinLnBrk="0" hangingPunct="1">
        <a:defRPr kumimoji="1" sz="1700" kern="1200">
          <a:solidFill>
            <a:schemeClr val="tx1"/>
          </a:solidFill>
          <a:latin typeface="+mn-lt"/>
          <a:ea typeface="+mn-ea"/>
          <a:cs typeface="+mn-cs"/>
        </a:defRPr>
      </a:lvl8pPr>
      <a:lvl9pPr marL="3527388" algn="l" defTabSz="440923" rtl="0" eaLnBrk="1" latinLnBrk="0" hangingPunct="1">
        <a:defRPr kumimoji="1"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hyperlink" Target="https://u-achievement.jp/" TargetMode="External"/><Relationship Id="rId4" Type="http://schemas.openxmlformats.org/officeDocument/2006/relationships/hyperlink" Target="https://suzukicpa.pr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サブタイトル 2"/>
          <p:cNvSpPr>
            <a:spLocks noGrp="1"/>
          </p:cNvSpPr>
          <p:nvPr/>
        </p:nvSpPr>
        <p:spPr>
          <a:xfrm>
            <a:off x="739474" y="4149432"/>
            <a:ext cx="8809800" cy="1776789"/>
          </a:xfrm>
          <a:prstGeom prst="rect">
            <a:avLst/>
          </a:prstGeom>
          <a:solidFill>
            <a:schemeClr val="bg2">
              <a:lumMod val="40000"/>
              <a:lumOff val="60000"/>
            </a:schemeClr>
          </a:solidFill>
          <a:ln>
            <a:noFill/>
          </a:ln>
        </p:spPr>
        <p:txBody>
          <a:bodyPr vert="horz" lIns="292608" tIns="91440" rIns="274320" bIns="91440" rtlCol="0" anchor="t" anchorCtr="0">
            <a:normAutofit fontScale="85000" lnSpcReduction="20000"/>
          </a:bodyPr>
          <a:lstStyle>
            <a:lvl1pPr marL="0" indent="0" algn="l" defTabSz="914400" rtl="0" eaLnBrk="1" latinLnBrk="0" hangingPunct="1">
              <a:spcBef>
                <a:spcPts val="2000"/>
              </a:spcBef>
              <a:buClr>
                <a:schemeClr val="accent1"/>
              </a:buClr>
              <a:buFont typeface="Wingdings 2" pitchFamily="18" charset="2"/>
              <a:buNone/>
              <a:defRPr kumimoji="1" sz="1800" kern="1200">
                <a:solidFill>
                  <a:schemeClr val="tx1">
                    <a:lumMod val="65000"/>
                    <a:lumOff val="35000"/>
                  </a:schemeClr>
                </a:solidFill>
                <a:latin typeface="+mn-lt"/>
                <a:ea typeface="+mn-ea"/>
                <a:cs typeface="+mn-cs"/>
              </a:defRPr>
            </a:lvl1pPr>
            <a:lvl2pPr marL="457200" indent="0" algn="ctr" defTabSz="914400" rtl="0" eaLnBrk="1" latinLnBrk="0" hangingPunct="1">
              <a:spcBef>
                <a:spcPts val="600"/>
              </a:spcBef>
              <a:buClr>
                <a:schemeClr val="accent1">
                  <a:lumMod val="50000"/>
                </a:schemeClr>
              </a:buClr>
              <a:buFont typeface="Wingdings 2" pitchFamily="18" charset="2"/>
              <a:buNone/>
              <a:defRPr kumimoji="1"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Font typeface="Wingdings 2" pitchFamily="18" charset="2"/>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50000"/>
                </a:schemeClr>
              </a:buClr>
              <a:buFont typeface="Wingdings 2" pitchFamily="18" charset="2"/>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Font typeface="Wingdings 2" pitchFamily="18" charset="2"/>
              <a:buNone/>
              <a:defRPr kumimoji="1"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50000"/>
                </a:schemeClr>
              </a:buClr>
              <a:buFont typeface="Wingdings 2" pitchFamily="18" charset="2"/>
              <a:buNone/>
              <a:defRPr kumimoji="1"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Wingdings 2" pitchFamily="18" charset="2"/>
              <a:buNone/>
              <a:defRPr kumimoji="1"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50000"/>
                </a:schemeClr>
              </a:buClr>
              <a:buFont typeface="Wingdings 2" pitchFamily="18" charset="2"/>
              <a:buNone/>
              <a:defRPr kumimoji="1"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Wingdings 2" pitchFamily="18" charset="2"/>
              <a:buNone/>
              <a:defRPr kumimoji="1" lang="en-US" sz="1800" kern="1200">
                <a:solidFill>
                  <a:schemeClr val="tx1">
                    <a:tint val="75000"/>
                  </a:schemeClr>
                </a:solidFill>
                <a:latin typeface="+mn-lt"/>
                <a:ea typeface="+mn-ea"/>
                <a:cs typeface="+mn-cs"/>
              </a:defRPr>
            </a:lvl9pPr>
          </a:lstStyle>
          <a:p>
            <a:pPr algn="r"/>
            <a:r>
              <a:rPr lang="ja-JP" altLang="en-US" sz="2000" kern="1200">
                <a:latin typeface="ＭＳ Ｐゴシック"/>
                <a:ea typeface="ＭＳ Ｐゴシック"/>
                <a:cs typeface="ＭＳ Ｐゴシック"/>
              </a:rPr>
              <a:t>鈴木国際税務会計事務所</a:t>
            </a:r>
            <a:endParaRPr lang="en-US" altLang="ja-JP" sz="2000" kern="1200" dirty="0">
              <a:latin typeface="ＭＳ Ｐゴシック"/>
              <a:ea typeface="ＭＳ Ｐゴシック"/>
              <a:cs typeface="ＭＳ Ｐゴシック"/>
            </a:endParaRPr>
          </a:p>
          <a:p>
            <a:pPr algn="r"/>
            <a:r>
              <a:rPr lang="ja-JP" altLang="en-US" sz="2000" kern="1200">
                <a:latin typeface="ＭＳ Ｐゴシック"/>
                <a:ea typeface="ＭＳ Ｐゴシック"/>
                <a:cs typeface="ＭＳ Ｐゴシック"/>
              </a:rPr>
              <a:t>上海ユナイテッド</a:t>
            </a:r>
            <a:r>
              <a:rPr lang="zh-CN" altLang="en-US" sz="2000" kern="1200" dirty="0">
                <a:latin typeface="ＭＳ Ｐゴシック"/>
                <a:ea typeface="ＭＳ Ｐゴシック"/>
                <a:cs typeface="ＭＳ Ｐゴシック"/>
              </a:rPr>
              <a:t> </a:t>
            </a:r>
            <a:r>
              <a:rPr lang="ja-JP" altLang="en-US" sz="2000" kern="1200">
                <a:latin typeface="ＭＳ Ｐゴシック"/>
                <a:ea typeface="ＭＳ Ｐゴシック"/>
                <a:cs typeface="ＭＳ Ｐゴシック"/>
              </a:rPr>
              <a:t>アチーブメント</a:t>
            </a:r>
            <a:r>
              <a:rPr lang="zh-CN" altLang="en-US" sz="2000" kern="1200" dirty="0">
                <a:latin typeface="ＭＳ Ｐゴシック"/>
                <a:ea typeface="ＭＳ Ｐゴシック"/>
                <a:cs typeface="ＭＳ Ｐゴシック"/>
              </a:rPr>
              <a:t> </a:t>
            </a:r>
            <a:r>
              <a:rPr lang="ja-JP" altLang="en-US" sz="2000" kern="1200">
                <a:latin typeface="ＭＳ Ｐゴシック"/>
                <a:ea typeface="ＭＳ Ｐゴシック"/>
                <a:cs typeface="ＭＳ Ｐゴシック"/>
              </a:rPr>
              <a:t>コンサルティング　</a:t>
            </a:r>
            <a:endParaRPr lang="en-US" altLang="ja-JP" sz="2000" kern="1200" dirty="0">
              <a:latin typeface="ＭＳ Ｐゴシック"/>
              <a:ea typeface="ＭＳ Ｐゴシック"/>
              <a:cs typeface="ＭＳ Ｐゴシック"/>
            </a:endParaRPr>
          </a:p>
          <a:p>
            <a:pPr algn="r"/>
            <a:r>
              <a:rPr lang="ja-JP" altLang="en-US" sz="2000">
                <a:latin typeface="ＭＳ Ｐゴシック"/>
                <a:ea typeface="ＭＳ Ｐゴシック"/>
                <a:cs typeface="ＭＳ Ｐゴシック"/>
              </a:rPr>
              <a:t>代表　鈴木康伸</a:t>
            </a:r>
            <a:endParaRPr lang="en-US" altLang="ja-JP" sz="2000" dirty="0">
              <a:latin typeface="ＭＳ Ｐゴシック"/>
              <a:ea typeface="ＭＳ Ｐゴシック"/>
              <a:cs typeface="ＭＳ Ｐゴシック"/>
            </a:endParaRPr>
          </a:p>
          <a:p>
            <a:pPr algn="r"/>
            <a:r>
              <a:rPr lang="ja-JP" altLang="en-US" sz="2000">
                <a:latin typeface="ＭＳ Ｐゴシック"/>
                <a:ea typeface="ＭＳ Ｐゴシック"/>
                <a:cs typeface="ＭＳ Ｐゴシック"/>
              </a:rPr>
              <a:t>（公認会計士・税理士・公認不正検査士）　</a:t>
            </a:r>
            <a:r>
              <a:rPr lang="ja-JP" altLang="en-US" sz="2000" kern="1200">
                <a:latin typeface="ＭＳ Ｐゴシック"/>
                <a:ea typeface="ＭＳ Ｐゴシック"/>
                <a:cs typeface="ＭＳ Ｐゴシック"/>
              </a:rPr>
              <a:t>　　</a:t>
            </a:r>
            <a:endParaRPr kumimoji="1" lang="en-US" altLang="ja-JP" sz="2000" kern="1200" dirty="0">
              <a:latin typeface="ＭＳ Ｐゴシック"/>
              <a:ea typeface="ＭＳ Ｐゴシック"/>
              <a:cs typeface="ＭＳ Ｐゴシック"/>
            </a:endParaRPr>
          </a:p>
          <a:p>
            <a:pPr algn="r"/>
            <a:endParaRPr kumimoji="1" lang="ja-JP" altLang="en-US" sz="2000" kern="1200" dirty="0"/>
          </a:p>
        </p:txBody>
      </p:sp>
      <p:sp>
        <p:nvSpPr>
          <p:cNvPr id="6" name="正方形/長方形 5"/>
          <p:cNvSpPr/>
          <p:nvPr/>
        </p:nvSpPr>
        <p:spPr>
          <a:xfrm>
            <a:off x="420975" y="2246931"/>
            <a:ext cx="8809800" cy="830968"/>
          </a:xfrm>
          <a:prstGeom prst="rect">
            <a:avLst/>
          </a:prstGeom>
        </p:spPr>
        <p:txBody>
          <a:bodyPr wrap="square" lIns="91413" tIns="45706" rIns="91413" bIns="45706">
            <a:spAutoFit/>
          </a:bodyPr>
          <a:lstStyle/>
          <a:p>
            <a:pPr algn="ctr" defTabSz="1020460"/>
            <a:r>
              <a:rPr lang="ja-JP" altLang="en-US" sz="2400"/>
              <a:t>スタートアップ企業様への</a:t>
            </a:r>
            <a:endParaRPr lang="en-US" altLang="ja-JP" sz="2400" dirty="0"/>
          </a:p>
          <a:p>
            <a:pPr algn="ctr" defTabSz="1020460"/>
            <a:r>
              <a:rPr lang="ja-JP" altLang="en-US" sz="2400"/>
              <a:t>弊社中国業務ご紹介</a:t>
            </a:r>
            <a:endParaRPr lang="en-US" altLang="ja-JP" sz="2400" dirty="0"/>
          </a:p>
        </p:txBody>
      </p:sp>
      <p:sp>
        <p:nvSpPr>
          <p:cNvPr id="2" name="スライド番号プレースホルダー 1">
            <a:extLst>
              <a:ext uri="{FF2B5EF4-FFF2-40B4-BE49-F238E27FC236}">
                <a16:creationId xmlns:a16="http://schemas.microsoft.com/office/drawing/2014/main" id="{FEF3C01C-FADF-6E4F-ADF1-91D67C1D10D4}"/>
              </a:ext>
            </a:extLst>
          </p:cNvPr>
          <p:cNvSpPr>
            <a:spLocks noGrp="1"/>
          </p:cNvSpPr>
          <p:nvPr>
            <p:ph type="sldNum" sz="quarter" idx="12"/>
          </p:nvPr>
        </p:nvSpPr>
        <p:spPr/>
        <p:txBody>
          <a:bodyPr/>
          <a:lstStyle/>
          <a:p>
            <a:pPr>
              <a:defRPr/>
            </a:pPr>
            <a:fld id="{5934C4BF-7F09-234F-958D-EEB16A2D6C1F}" type="slidenum">
              <a:rPr lang="ja-JP" altLang="en-US" smtClean="0"/>
              <a:pPr>
                <a:defRPr/>
              </a:pPr>
              <a:t>1</a:t>
            </a:fld>
            <a:endParaRPr lang="ja-JP" altLang="en-US"/>
          </a:p>
        </p:txBody>
      </p:sp>
    </p:spTree>
    <p:extLst>
      <p:ext uri="{BB962C8B-B14F-4D97-AF65-F5344CB8AC3E}">
        <p14:creationId xmlns:p14="http://schemas.microsoft.com/office/powerpoint/2010/main" val="21528187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F3C01C-FADF-6E4F-ADF1-91D67C1D10D4}"/>
              </a:ext>
            </a:extLst>
          </p:cNvPr>
          <p:cNvSpPr>
            <a:spLocks noGrp="1"/>
          </p:cNvSpPr>
          <p:nvPr>
            <p:ph type="sldNum" sz="quarter" idx="12"/>
          </p:nvPr>
        </p:nvSpPr>
        <p:spPr/>
        <p:txBody>
          <a:bodyPr/>
          <a:lstStyle/>
          <a:p>
            <a:pPr>
              <a:defRPr/>
            </a:pPr>
            <a:fld id="{5934C4BF-7F09-234F-958D-EEB16A2D6C1F}" type="slidenum">
              <a:rPr lang="ja-JP" altLang="en-US" smtClean="0"/>
              <a:pPr>
                <a:defRPr/>
              </a:pPr>
              <a:t>2</a:t>
            </a:fld>
            <a:endParaRPr lang="ja-JP" altLang="en-US"/>
          </a:p>
        </p:txBody>
      </p:sp>
      <p:sp>
        <p:nvSpPr>
          <p:cNvPr id="3" name="タイトル 12">
            <a:extLst>
              <a:ext uri="{FF2B5EF4-FFF2-40B4-BE49-F238E27FC236}">
                <a16:creationId xmlns:a16="http://schemas.microsoft.com/office/drawing/2014/main" id="{BB292B53-A4D8-8AE7-88A3-7900818A8486}"/>
              </a:ext>
            </a:extLst>
          </p:cNvPr>
          <p:cNvSpPr txBox="1">
            <a:spLocks/>
          </p:cNvSpPr>
          <p:nvPr/>
        </p:nvSpPr>
        <p:spPr bwMode="auto">
          <a:xfrm>
            <a:off x="340223" y="0"/>
            <a:ext cx="5829300" cy="927427"/>
          </a:xfrm>
          <a:prstGeom prst="rect">
            <a:avLst/>
          </a:prstGeom>
          <a:noFill/>
          <a:ln w="9525">
            <a:noFill/>
            <a:miter lim="800000"/>
            <a:headEnd/>
            <a:tailEnd/>
          </a:ln>
        </p:spPr>
        <p:txBody>
          <a:bodyPr vert="horz" wrap="square" lIns="91440" tIns="45720" rIns="91440" bIns="91440" numCol="1" anchor="b" anchorCtr="0" compatLnSpc="1">
            <a:prstTxWarp prst="textNoShape">
              <a:avLst/>
            </a:prstTxWarp>
            <a:normAutofit/>
          </a:bodyPr>
          <a:lstStyle>
            <a:lvl1pPr algn="l" rtl="0" eaLnBrk="0" fontAlgn="base" hangingPunct="0">
              <a:spcBef>
                <a:spcPct val="0"/>
              </a:spcBef>
              <a:spcAft>
                <a:spcPct val="0"/>
              </a:spcAft>
              <a:buNone/>
              <a:defRPr kumimoji="1" sz="3600" b="1" kern="1200" cap="none">
                <a:solidFill>
                  <a:schemeClr val="bg1"/>
                </a:solidFill>
                <a:latin typeface="HGPｺﾞｼｯｸM" pitchFamily="50" charset="-128"/>
                <a:ea typeface="HGPｺﾞｼｯｸM" pitchFamily="50" charset="-128"/>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a:lstStyle>
          <a:p>
            <a:pPr algn="ctr"/>
            <a:r>
              <a:rPr lang="ja-JP" altLang="en-US" sz="3200" b="0">
                <a:latin typeface="HG丸ｺﾞｼｯｸM-PRO" panose="020F0600000000000000" pitchFamily="50" charset="-128"/>
                <a:ea typeface="HG丸ｺﾞｼｯｸM-PRO" panose="020F0600000000000000" pitchFamily="50" charset="-128"/>
              </a:rPr>
              <a:t>担当者</a:t>
            </a:r>
            <a:r>
              <a:rPr lang="ja-JP" altLang="en-US" sz="3200" b="0">
                <a:latin typeface="Meiryo UI" panose="020B0604030504040204" pitchFamily="50" charset="-128"/>
                <a:ea typeface="Meiryo UI" panose="020B0604030504040204" pitchFamily="50" charset="-128"/>
              </a:rPr>
              <a:t>ご紹介</a:t>
            </a:r>
            <a:endParaRPr lang="ja-JP" altLang="en-US" sz="3200" b="0" dirty="0">
              <a:latin typeface="Meiryo UI" panose="020B0604030504040204" pitchFamily="50" charset="-128"/>
              <a:ea typeface="Meiryo UI" panose="020B0604030504040204" pitchFamily="50" charset="-128"/>
            </a:endParaRPr>
          </a:p>
        </p:txBody>
      </p:sp>
      <p:cxnSp>
        <p:nvCxnSpPr>
          <p:cNvPr id="4" name="直線コネクタ 3">
            <a:extLst>
              <a:ext uri="{FF2B5EF4-FFF2-40B4-BE49-F238E27FC236}">
                <a16:creationId xmlns:a16="http://schemas.microsoft.com/office/drawing/2014/main" id="{54505150-3931-49CE-7EA8-CFA8D00150F5}"/>
              </a:ext>
            </a:extLst>
          </p:cNvPr>
          <p:cNvCxnSpPr>
            <a:cxnSpLocks/>
          </p:cNvCxnSpPr>
          <p:nvPr/>
        </p:nvCxnSpPr>
        <p:spPr>
          <a:xfrm>
            <a:off x="900210" y="2518816"/>
            <a:ext cx="7996141" cy="0"/>
          </a:xfrm>
          <a:prstGeom prst="line">
            <a:avLst/>
          </a:prstGeom>
          <a:ln/>
        </p:spPr>
        <p:style>
          <a:lnRef idx="3">
            <a:schemeClr val="accent1"/>
          </a:lnRef>
          <a:fillRef idx="0">
            <a:schemeClr val="accent1"/>
          </a:fillRef>
          <a:effectRef idx="2">
            <a:schemeClr val="accent1"/>
          </a:effectRef>
          <a:fontRef idx="minor">
            <a:schemeClr val="tx1"/>
          </a:fontRef>
        </p:style>
      </p:cxnSp>
      <p:sp>
        <p:nvSpPr>
          <p:cNvPr id="5" name="正方形/長方形 4">
            <a:extLst>
              <a:ext uri="{FF2B5EF4-FFF2-40B4-BE49-F238E27FC236}">
                <a16:creationId xmlns:a16="http://schemas.microsoft.com/office/drawing/2014/main" id="{9C622EC4-C065-AE8A-4BAA-AB44E9B95017}"/>
              </a:ext>
            </a:extLst>
          </p:cNvPr>
          <p:cNvSpPr/>
          <p:nvPr/>
        </p:nvSpPr>
        <p:spPr>
          <a:xfrm>
            <a:off x="1793352" y="1641059"/>
            <a:ext cx="7624145" cy="723275"/>
          </a:xfrm>
          <a:prstGeom prst="rect">
            <a:avLst/>
          </a:prstGeom>
        </p:spPr>
        <p:txBody>
          <a:bodyPr wrap="square">
            <a:spAutoFit/>
          </a:bodyPr>
          <a:lstStyle/>
          <a:p>
            <a:pPr>
              <a:spcBef>
                <a:spcPts val="600"/>
              </a:spcBef>
            </a:pPr>
            <a:r>
              <a:rPr lang="ja-JP" altLang="en-US" sz="2400" b="1">
                <a:latin typeface="メイリオ" panose="020B0604030504040204" pitchFamily="50" charset="-128"/>
                <a:ea typeface="メイリオ" panose="020B0604030504040204" pitchFamily="50" charset="-128"/>
              </a:rPr>
              <a:t>　鈴木　康伸　　</a:t>
            </a:r>
            <a:r>
              <a:rPr lang="en-US" altLang="ja-JP" sz="2400" b="1" dirty="0">
                <a:latin typeface="メイリオ" panose="020B0604030504040204" pitchFamily="50" charset="-128"/>
                <a:ea typeface="メイリオ" panose="020B0604030504040204" pitchFamily="50" charset="-128"/>
              </a:rPr>
              <a:t> </a:t>
            </a:r>
            <a:r>
              <a:rPr lang="ja-JP" altLang="en-US" sz="2400" b="1">
                <a:latin typeface="メイリオ" panose="020B0604030504040204" pitchFamily="50" charset="-128"/>
                <a:ea typeface="メイリオ" panose="020B0604030504040204" pitchFamily="50" charset="-128"/>
              </a:rPr>
              <a:t>　</a:t>
            </a:r>
            <a:r>
              <a:rPr lang="en-US" altLang="ja-JP" sz="2400" b="1" dirty="0">
                <a:latin typeface="メイリオ" panose="020B0604030504040204" pitchFamily="50" charset="-128"/>
                <a:ea typeface="メイリオ" panose="020B0604030504040204" pitchFamily="50" charset="-128"/>
              </a:rPr>
              <a:t> </a:t>
            </a:r>
            <a:r>
              <a:rPr lang="ja-JP" altLang="en-US" sz="1200" b="1">
                <a:latin typeface="メイリオ" panose="020B0604030504040204" pitchFamily="50" charset="-128"/>
                <a:ea typeface="メイリオ" panose="020B0604030504040204" pitchFamily="50" charset="-128"/>
              </a:rPr>
              <a:t>鈴木国際税務会計事務所　代表</a:t>
            </a:r>
            <a:endParaRPr lang="en-US" altLang="ja-JP" sz="1200" b="1" dirty="0">
              <a:latin typeface="メイリオ" panose="020B0604030504040204" pitchFamily="50" charset="-128"/>
              <a:ea typeface="メイリオ" panose="020B0604030504040204" pitchFamily="50" charset="-128"/>
            </a:endParaRPr>
          </a:p>
          <a:p>
            <a:pPr>
              <a:spcBef>
                <a:spcPts val="600"/>
              </a:spcBef>
            </a:pPr>
            <a:r>
              <a:rPr lang="ja-JP" altLang="en-US" sz="1200" b="1">
                <a:latin typeface="メイリオ" panose="020B0604030504040204" pitchFamily="50" charset="-128"/>
                <a:ea typeface="メイリオ" panose="020B0604030504040204" pitchFamily="50" charset="-128"/>
              </a:rPr>
              <a:t>　　　　　　　　　　　　　　　　　　　上海ユナイテッド</a:t>
            </a:r>
            <a:r>
              <a:rPr lang="en-US" altLang="ja-JP" sz="1200" b="1" dirty="0">
                <a:latin typeface="メイリオ" panose="020B0604030504040204" pitchFamily="50" charset="-128"/>
                <a:ea typeface="メイリオ" panose="020B0604030504040204" pitchFamily="50" charset="-128"/>
              </a:rPr>
              <a:t> </a:t>
            </a:r>
            <a:r>
              <a:rPr lang="ja-JP" altLang="en-US" sz="1200" b="1">
                <a:latin typeface="メイリオ" panose="020B0604030504040204" pitchFamily="50" charset="-128"/>
                <a:ea typeface="メイリオ" panose="020B0604030504040204" pitchFamily="50" charset="-128"/>
              </a:rPr>
              <a:t>アチーブメント</a:t>
            </a:r>
            <a:r>
              <a:rPr lang="en-US" altLang="ja-JP" sz="1200" b="1" dirty="0">
                <a:latin typeface="メイリオ" panose="020B0604030504040204" pitchFamily="50" charset="-128"/>
                <a:ea typeface="メイリオ" panose="020B0604030504040204" pitchFamily="50" charset="-128"/>
              </a:rPr>
              <a:t> </a:t>
            </a:r>
            <a:r>
              <a:rPr lang="ja-JP" altLang="en-US" sz="1200" b="1">
                <a:latin typeface="メイリオ" panose="020B0604030504040204" pitchFamily="50" charset="-128"/>
                <a:ea typeface="メイリオ" panose="020B0604030504040204" pitchFamily="50" charset="-128"/>
              </a:rPr>
              <a:t>コンサルティング</a:t>
            </a:r>
            <a:r>
              <a:rPr lang="en-US" altLang="ja-JP" sz="1200" b="1" dirty="0">
                <a:latin typeface="メイリオ" panose="020B0604030504040204" pitchFamily="50" charset="-128"/>
                <a:ea typeface="メイリオ" panose="020B0604030504040204" pitchFamily="50" charset="-128"/>
              </a:rPr>
              <a:t> </a:t>
            </a:r>
            <a:r>
              <a:rPr lang="ja-JP" altLang="en-US" sz="1200" b="1">
                <a:latin typeface="メイリオ" panose="020B0604030504040204" pitchFamily="50" charset="-128"/>
                <a:ea typeface="メイリオ" panose="020B0604030504040204" pitchFamily="50" charset="-128"/>
              </a:rPr>
              <a:t>執行董事</a:t>
            </a:r>
            <a:endParaRPr lang="ja-JP" altLang="en-US" b="1"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E31D0034-C5B2-2FE1-DBCF-163A630BF61F}"/>
              </a:ext>
            </a:extLst>
          </p:cNvPr>
          <p:cNvPicPr>
            <a:picLocks noChangeAspect="1"/>
          </p:cNvPicPr>
          <p:nvPr/>
        </p:nvPicPr>
        <p:blipFill>
          <a:blip r:embed="rId3"/>
          <a:stretch>
            <a:fillRect/>
          </a:stretch>
        </p:blipFill>
        <p:spPr>
          <a:xfrm>
            <a:off x="973141" y="1508331"/>
            <a:ext cx="820211" cy="962024"/>
          </a:xfrm>
          <a:prstGeom prst="rect">
            <a:avLst/>
          </a:prstGeom>
        </p:spPr>
      </p:pic>
      <p:sp>
        <p:nvSpPr>
          <p:cNvPr id="6" name="テキスト ボックス 5">
            <a:extLst>
              <a:ext uri="{FF2B5EF4-FFF2-40B4-BE49-F238E27FC236}">
                <a16:creationId xmlns:a16="http://schemas.microsoft.com/office/drawing/2014/main" id="{795F7266-9274-325C-AC29-88889800D713}"/>
              </a:ext>
            </a:extLst>
          </p:cNvPr>
          <p:cNvSpPr txBox="1"/>
          <p:nvPr/>
        </p:nvSpPr>
        <p:spPr>
          <a:xfrm>
            <a:off x="794701" y="2577341"/>
            <a:ext cx="3788229" cy="4080604"/>
          </a:xfrm>
          <a:prstGeom prst="rect">
            <a:avLst/>
          </a:prstGeom>
          <a:noFill/>
        </p:spPr>
        <p:txBody>
          <a:bodyPr wrap="square" rtlCol="0">
            <a:spAutoFit/>
          </a:bodyPr>
          <a:lstStyle/>
          <a:p>
            <a:pPr>
              <a:spcBef>
                <a:spcPts val="488"/>
              </a:spcBef>
            </a:pP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職歴</a:t>
            </a:r>
            <a:r>
              <a:rPr lang="en-US" altLang="ja-JP" sz="1000" b="1" dirty="0">
                <a:latin typeface="メイリオ" panose="020B0604030504040204" pitchFamily="50" charset="-128"/>
                <a:ea typeface="メイリオ" panose="020B0604030504040204" pitchFamily="50" charset="-128"/>
              </a:rPr>
              <a:t>】</a:t>
            </a:r>
          </a:p>
          <a:p>
            <a:pPr marL="266689">
              <a:spcBef>
                <a:spcPts val="600"/>
              </a:spcBef>
            </a:pPr>
            <a:r>
              <a:rPr lang="en-US" altLang="ja-CN" sz="1000" dirty="0">
                <a:latin typeface="メイリオ" panose="020B0604030504040204" pitchFamily="50" charset="-128"/>
                <a:ea typeface="メイリオ" panose="020B0604030504040204" pitchFamily="50" charset="-128"/>
              </a:rPr>
              <a:t>1988</a:t>
            </a:r>
            <a:r>
              <a:rPr lang="ja-JP" altLang="ja-CN" sz="1000">
                <a:latin typeface="メイリオ" panose="020B0604030504040204" pitchFamily="50" charset="-128"/>
                <a:ea typeface="メイリオ" panose="020B0604030504040204" pitchFamily="50" charset="-128"/>
              </a:rPr>
              <a:t>年から</a:t>
            </a:r>
            <a:r>
              <a:rPr lang="en-US" altLang="ja-CN" sz="1000" dirty="0">
                <a:latin typeface="メイリオ" panose="020B0604030504040204" pitchFamily="50" charset="-128"/>
                <a:ea typeface="メイリオ" panose="020B0604030504040204" pitchFamily="50" charset="-128"/>
              </a:rPr>
              <a:t>1994</a:t>
            </a:r>
            <a:r>
              <a:rPr lang="ja-JP" altLang="ja-CN" sz="1000">
                <a:latin typeface="メイリオ" panose="020B0604030504040204" pitchFamily="50" charset="-128"/>
                <a:ea typeface="メイリオ" panose="020B0604030504040204" pitchFamily="50" charset="-128"/>
              </a:rPr>
              <a:t>年まで監査法人トーマツ東京事務所にて大手企業の監査に従事、</a:t>
            </a:r>
            <a:r>
              <a:rPr lang="en-US" altLang="ja-CN" sz="1000" dirty="0">
                <a:latin typeface="メイリオ" panose="020B0604030504040204" pitchFamily="50" charset="-128"/>
                <a:ea typeface="メイリオ" panose="020B0604030504040204" pitchFamily="50" charset="-128"/>
              </a:rPr>
              <a:t>1994</a:t>
            </a:r>
            <a:r>
              <a:rPr lang="ja-JP" altLang="ja-CN" sz="1000">
                <a:latin typeface="メイリオ" panose="020B0604030504040204" pitchFamily="50" charset="-128"/>
                <a:ea typeface="メイリオ" panose="020B0604030504040204" pitchFamily="50" charset="-128"/>
              </a:rPr>
              <a:t>年からデロイト・トウシュ・トーマツ中国大連事務所長、同香港事務所、上海事務所勤務を経て、</a:t>
            </a:r>
            <a:r>
              <a:rPr lang="en-US" altLang="ja-CN" sz="1000" dirty="0">
                <a:latin typeface="メイリオ" panose="020B0604030504040204" pitchFamily="50" charset="-128"/>
                <a:ea typeface="メイリオ" panose="020B0604030504040204" pitchFamily="50" charset="-128"/>
              </a:rPr>
              <a:t>2004</a:t>
            </a:r>
            <a:r>
              <a:rPr lang="ja-JP" altLang="ja-CN" sz="1000">
                <a:latin typeface="メイリオ" panose="020B0604030504040204" pitchFamily="50" charset="-128"/>
                <a:ea typeface="メイリオ" panose="020B0604030504040204" pitchFamily="50" charset="-128"/>
              </a:rPr>
              <a:t>年より税理士法人トーマツの移転価格部門パートナー、</a:t>
            </a:r>
            <a:r>
              <a:rPr lang="en-US" altLang="ja-CN" sz="1000" dirty="0">
                <a:latin typeface="メイリオ" panose="020B0604030504040204" pitchFamily="50" charset="-128"/>
                <a:ea typeface="メイリオ" panose="020B0604030504040204" pitchFamily="50" charset="-128"/>
              </a:rPr>
              <a:t>2006</a:t>
            </a:r>
            <a:r>
              <a:rPr lang="ja-JP" altLang="ja-CN" sz="1000">
                <a:latin typeface="メイリオ" panose="020B0604030504040204" pitchFamily="50" charset="-128"/>
                <a:ea typeface="メイリオ" panose="020B0604030504040204" pitchFamily="50" charset="-128"/>
              </a:rPr>
              <a:t>年に米国</a:t>
            </a:r>
            <a:r>
              <a:rPr lang="en-US" altLang="ja-CN" sz="1000" dirty="0">
                <a:latin typeface="メイリオ" panose="020B0604030504040204" pitchFamily="50" charset="-128"/>
                <a:ea typeface="メイリオ" panose="020B0604030504040204" pitchFamily="50" charset="-128"/>
              </a:rPr>
              <a:t>NERA</a:t>
            </a:r>
            <a:r>
              <a:rPr lang="ja-JP" altLang="ja-CN" sz="1000">
                <a:latin typeface="メイリオ" panose="020B0604030504040204" pitchFamily="50" charset="-128"/>
                <a:ea typeface="メイリオ" panose="020B0604030504040204" pitchFamily="50" charset="-128"/>
              </a:rPr>
              <a:t>エコノミックコンサルティングの中国総代表</a:t>
            </a:r>
            <a:r>
              <a:rPr lang="ja-JP" altLang="en-US" sz="1000">
                <a:latin typeface="メイリオ" panose="020B0604030504040204" pitchFamily="50" charset="-128"/>
                <a:ea typeface="メイリオ" panose="020B0604030504040204" pitchFamily="50" charset="-128"/>
              </a:rPr>
              <a:t>、</a:t>
            </a:r>
            <a:r>
              <a:rPr lang="en-US" altLang="ja-CN" sz="1000" dirty="0">
                <a:latin typeface="メイリオ" panose="020B0604030504040204" pitchFamily="50" charset="-128"/>
                <a:ea typeface="メイリオ" panose="020B0604030504040204" pitchFamily="50" charset="-128"/>
              </a:rPr>
              <a:t>2011</a:t>
            </a:r>
            <a:r>
              <a:rPr lang="ja-JP" altLang="ja-CN" sz="1000">
                <a:latin typeface="メイリオ" panose="020B0604030504040204" pitchFamily="50" charset="-128"/>
                <a:ea typeface="メイリオ" panose="020B0604030504040204" pitchFamily="50" charset="-128"/>
              </a:rPr>
              <a:t>年</a:t>
            </a:r>
            <a:r>
              <a:rPr lang="ja-JP" altLang="en-US" sz="1000">
                <a:latin typeface="メイリオ" panose="020B0604030504040204" pitchFamily="50" charset="-128"/>
                <a:ea typeface="メイリオ" panose="020B0604030504040204" pitchFamily="50" charset="-128"/>
              </a:rPr>
              <a:t>に独立し上海ユナイテッドアチーブメントコンサルティング代表となり現在に至る。</a:t>
            </a:r>
            <a:endParaRPr lang="ja-CN" altLang="ja-CN" sz="1000">
              <a:latin typeface="メイリオ" panose="020B0604030504040204" pitchFamily="50" charset="-128"/>
              <a:ea typeface="メイリオ" panose="020B0604030504040204" pitchFamily="50" charset="-128"/>
            </a:endParaRPr>
          </a:p>
          <a:p>
            <a:pPr marL="266689">
              <a:spcBef>
                <a:spcPts val="600"/>
              </a:spcBef>
            </a:pPr>
            <a:r>
              <a:rPr lang="ja-JP" altLang="ja-CN" sz="1000">
                <a:latin typeface="メイリオ" panose="020B0604030504040204" pitchFamily="50" charset="-128"/>
                <a:ea typeface="メイリオ" panose="020B0604030504040204" pitchFamily="50" charset="-128"/>
              </a:rPr>
              <a:t>一貫して日中の国際税務・会計コンサルティング、企業価値評価、内部統制構築に関する実務を自ら担当しており、現地に根ざしているからこそ分かる、現場感覚溢れるコンサルティングが特徴。</a:t>
            </a:r>
            <a:endParaRPr lang="en-US" altLang="ja-JP" sz="800" dirty="0">
              <a:latin typeface="メイリオ" panose="020B0604030504040204" pitchFamily="50" charset="-128"/>
              <a:ea typeface="メイリオ" panose="020B0604030504040204" pitchFamily="50" charset="-128"/>
            </a:endParaRPr>
          </a:p>
          <a:p>
            <a:pPr>
              <a:spcBef>
                <a:spcPts val="488"/>
              </a:spcBef>
            </a:pPr>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支援可能領域</a:t>
            </a:r>
            <a:r>
              <a:rPr lang="en-US" altLang="ja-JP" sz="1000" b="1" dirty="0">
                <a:latin typeface="メイリオ" panose="020B0604030504040204" pitchFamily="50" charset="-128"/>
                <a:ea typeface="メイリオ" panose="020B0604030504040204" pitchFamily="50" charset="-128"/>
              </a:rPr>
              <a:t>】</a:t>
            </a:r>
          </a:p>
          <a:p>
            <a:pPr marL="438139" indent="-171450">
              <a:spcBef>
                <a:spcPts val="600"/>
              </a:spcBef>
              <a:buFont typeface="Arial" panose="020B0604020202020204" pitchFamily="34" charset="0"/>
              <a:buChar char="•"/>
            </a:pPr>
            <a:r>
              <a:rPr lang="ja-JP" altLang="en-US" sz="1000">
                <a:latin typeface="メイリオ" panose="020B0604030504040204" pitchFamily="50" charset="-128"/>
                <a:ea typeface="メイリオ" panose="020B0604030504040204" pitchFamily="50" charset="-128"/>
              </a:rPr>
              <a:t>現地法人の設立</a:t>
            </a:r>
            <a:endParaRPr lang="en-US" altLang="ja-JP" sz="1000" dirty="0">
              <a:latin typeface="メイリオ" panose="020B0604030504040204" pitchFamily="50" charset="-128"/>
              <a:ea typeface="メイリオ" panose="020B0604030504040204" pitchFamily="50" charset="-128"/>
            </a:endParaRPr>
          </a:p>
          <a:p>
            <a:pPr marL="438139" indent="-171450">
              <a:spcBef>
                <a:spcPts val="600"/>
              </a:spcBef>
              <a:buFont typeface="Arial" panose="020B0604020202020204" pitchFamily="34" charset="0"/>
              <a:buChar char="•"/>
            </a:pPr>
            <a:r>
              <a:rPr lang="ja-JP" altLang="en-US" sz="1000">
                <a:latin typeface="メイリオ" panose="020B0604030504040204" pitchFamily="50" charset="-128"/>
                <a:ea typeface="メイリオ" panose="020B0604030504040204" pitchFamily="50" charset="-128"/>
              </a:rPr>
              <a:t>経理規定、業務マニュアルの整備と内部統制の構築</a:t>
            </a:r>
            <a:endParaRPr lang="en-US" altLang="ja-JP" sz="1000" dirty="0">
              <a:latin typeface="メイリオ" panose="020B0604030504040204" pitchFamily="50" charset="-128"/>
              <a:ea typeface="メイリオ" panose="020B0604030504040204" pitchFamily="50" charset="-128"/>
            </a:endParaRPr>
          </a:p>
          <a:p>
            <a:pPr marL="438139" indent="-171450">
              <a:spcBef>
                <a:spcPts val="600"/>
              </a:spcBef>
              <a:buFont typeface="Arial" panose="020B0604020202020204" pitchFamily="34" charset="0"/>
              <a:buChar char="•"/>
            </a:pPr>
            <a:r>
              <a:rPr lang="ja-JP" altLang="en-US" sz="1000">
                <a:latin typeface="メイリオ" panose="020B0604030504040204" pitchFamily="50" charset="-128"/>
                <a:ea typeface="メイリオ" panose="020B0604030504040204" pitchFamily="50" charset="-128"/>
              </a:rPr>
              <a:t>記帳納税（総合バックオフィス）サービス　</a:t>
            </a:r>
            <a:endParaRPr lang="en-US" altLang="ja-JP" sz="1000" dirty="0">
              <a:latin typeface="メイリオ" panose="020B0604030504040204" pitchFamily="50" charset="-128"/>
              <a:ea typeface="メイリオ" panose="020B0604030504040204" pitchFamily="50" charset="-128"/>
            </a:endParaRPr>
          </a:p>
          <a:p>
            <a:pPr marL="438139" indent="-171450">
              <a:spcBef>
                <a:spcPts val="600"/>
              </a:spcBef>
              <a:buFont typeface="Arial" panose="020B0604020202020204" pitchFamily="34" charset="0"/>
              <a:buChar char="•"/>
            </a:pPr>
            <a:r>
              <a:rPr lang="ja-JP" altLang="en-US" sz="1000">
                <a:latin typeface="メイリオ" panose="020B0604030504040204" pitchFamily="50" charset="-128"/>
                <a:ea typeface="メイリオ" panose="020B0604030504040204" pitchFamily="50" charset="-128"/>
              </a:rPr>
              <a:t>社外監事役派遣と現地法人の業務監査</a:t>
            </a:r>
            <a:endParaRPr lang="en-US" altLang="ja-JP" sz="1000" dirty="0">
              <a:latin typeface="メイリオ" panose="020B0604030504040204" pitchFamily="50" charset="-128"/>
              <a:ea typeface="メイリオ" panose="020B0604030504040204" pitchFamily="50" charset="-128"/>
            </a:endParaRPr>
          </a:p>
          <a:p>
            <a:pPr marL="438139" indent="-171450">
              <a:spcBef>
                <a:spcPts val="600"/>
              </a:spcBef>
              <a:buFont typeface="Arial" panose="020B0604020202020204" pitchFamily="34" charset="0"/>
              <a:buChar char="•"/>
            </a:pPr>
            <a:r>
              <a:rPr lang="ja-JP" altLang="en-US" sz="1000">
                <a:latin typeface="メイリオ" panose="020B0604030504040204" pitchFamily="50" charset="-128"/>
                <a:ea typeface="メイリオ" panose="020B0604030504040204" pitchFamily="50" charset="-128"/>
              </a:rPr>
              <a:t>管理系業務代行と管理系スタッフへの教育　　</a:t>
            </a:r>
            <a:endParaRPr lang="en-US" altLang="ja-JP" sz="1000" dirty="0">
              <a:latin typeface="メイリオ" panose="020B0604030504040204" pitchFamily="50" charset="-128"/>
              <a:ea typeface="メイリオ" panose="020B0604030504040204" pitchFamily="50" charset="-128"/>
            </a:endParaRPr>
          </a:p>
          <a:p>
            <a:pPr marL="438139" indent="-171450">
              <a:spcBef>
                <a:spcPts val="600"/>
              </a:spcBef>
              <a:buFont typeface="Arial" panose="020B0604020202020204" pitchFamily="34" charset="0"/>
              <a:buChar char="•"/>
            </a:pPr>
            <a:r>
              <a:rPr lang="en-US" altLang="ja-JP" sz="1000" dirty="0">
                <a:latin typeface="メイリオ" panose="020B0604030504040204" pitchFamily="50" charset="-128"/>
                <a:ea typeface="メイリオ" panose="020B0604030504040204" pitchFamily="50" charset="-128"/>
              </a:rPr>
              <a:t>M</a:t>
            </a:r>
            <a:r>
              <a:rPr lang="ja-JP" altLang="en-US" sz="100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A</a:t>
            </a:r>
            <a:r>
              <a:rPr lang="ja-JP" altLang="en-US" sz="1000">
                <a:latin typeface="メイリオ" panose="020B0604030504040204" pitchFamily="50" charset="-128"/>
                <a:ea typeface="メイリオ" panose="020B0604030504040204" pitchFamily="50" charset="-128"/>
              </a:rPr>
              <a:t>関連（財務デューディリジェンスと価値評価）　</a:t>
            </a:r>
            <a:endParaRPr lang="en-US" altLang="ja-JP" sz="1000" dirty="0">
              <a:latin typeface="メイリオ" panose="020B0604030504040204" pitchFamily="50" charset="-128"/>
              <a:ea typeface="メイリオ" panose="020B0604030504040204" pitchFamily="50" charset="-128"/>
            </a:endParaRPr>
          </a:p>
          <a:p>
            <a:pPr marL="438139" indent="-171450">
              <a:spcBef>
                <a:spcPts val="600"/>
              </a:spcBef>
              <a:buFont typeface="Arial" panose="020B0604020202020204" pitchFamily="34" charset="0"/>
              <a:buChar char="•"/>
            </a:pPr>
            <a:r>
              <a:rPr lang="ja-JP" altLang="en-US" sz="1000">
                <a:latin typeface="メイリオ" panose="020B0604030504040204" pitchFamily="50" charset="-128"/>
                <a:ea typeface="メイリオ" panose="020B0604030504040204" pitchFamily="50" charset="-128"/>
              </a:rPr>
              <a:t>国際税務（移転価格リスクマネジメント）</a:t>
            </a:r>
            <a:endParaRPr lang="en-US" altLang="ja-JP" sz="10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3515933-238D-1B1D-B19A-DC064FBBDFE9}"/>
              </a:ext>
            </a:extLst>
          </p:cNvPr>
          <p:cNvSpPr txBox="1"/>
          <p:nvPr/>
        </p:nvSpPr>
        <p:spPr>
          <a:xfrm>
            <a:off x="4640372" y="2602465"/>
            <a:ext cx="4341582" cy="4131900"/>
          </a:xfrm>
          <a:prstGeom prst="rect">
            <a:avLst/>
          </a:prstGeom>
          <a:noFill/>
        </p:spPr>
        <p:txBody>
          <a:bodyPr wrap="square" rtlCol="0">
            <a:spAutoFit/>
          </a:bodyPr>
          <a:lstStyle/>
          <a:p>
            <a:r>
              <a:rPr lang="en-US" altLang="ja-JP" sz="1000" b="1" dirty="0">
                <a:latin typeface="Meiryo" panose="020B0604030504040204" pitchFamily="34" charset="-128"/>
                <a:ea typeface="Meiryo" panose="020B0604030504040204" pitchFamily="34" charset="-128"/>
              </a:rPr>
              <a:t>【</a:t>
            </a:r>
            <a:r>
              <a:rPr lang="ja-JP" altLang="en-US" sz="1000" b="1">
                <a:latin typeface="Meiryo" panose="020B0604030504040204" pitchFamily="34" charset="-128"/>
                <a:ea typeface="Meiryo" panose="020B0604030504040204" pitchFamily="34" charset="-128"/>
              </a:rPr>
              <a:t>学歴</a:t>
            </a:r>
            <a:r>
              <a:rPr lang="en-US" altLang="ja-JP" sz="1000" b="1" dirty="0">
                <a:latin typeface="Meiryo" panose="020B0604030504040204" pitchFamily="34" charset="-128"/>
                <a:ea typeface="Meiryo" panose="020B0604030504040204" pitchFamily="34" charset="-128"/>
              </a:rPr>
              <a:t>】</a:t>
            </a:r>
            <a:br>
              <a:rPr lang="en-US" altLang="ja-JP" sz="1000" b="1" dirty="0">
                <a:latin typeface="Meiryo" panose="020B0604030504040204" pitchFamily="34" charset="-128"/>
                <a:ea typeface="Meiryo" panose="020B0604030504040204" pitchFamily="34" charset="-128"/>
              </a:rPr>
            </a:br>
            <a:r>
              <a:rPr lang="ja-JP" altLang="en-US" sz="1000" b="1">
                <a:latin typeface="Meiryo" panose="020B0604030504040204" pitchFamily="34" charset="-128"/>
                <a:ea typeface="Meiryo" panose="020B0604030504040204" pitchFamily="34" charset="-128"/>
              </a:rPr>
              <a:t>　</a:t>
            </a:r>
            <a:r>
              <a:rPr lang="ja-JP" altLang="en-US" sz="1000">
                <a:latin typeface="Meiryo" panose="020B0604030504040204" pitchFamily="34" charset="-128"/>
                <a:ea typeface="Meiryo" panose="020B0604030504040204" pitchFamily="34" charset="-128"/>
              </a:rPr>
              <a:t>早稲田大学教育学部社会科社会科学</a:t>
            </a:r>
            <a:r>
              <a:rPr lang="ja-CN" altLang="en-US" sz="1000">
                <a:latin typeface="Meiryo" panose="020B0604030504040204" pitchFamily="34" charset="-128"/>
                <a:ea typeface="Meiryo" panose="020B0604030504040204" pitchFamily="34" charset="-128"/>
              </a:rPr>
              <a:t>専攻</a:t>
            </a:r>
            <a:r>
              <a:rPr lang="ja-JP" altLang="en-US" sz="1000">
                <a:latin typeface="Meiryo" panose="020B0604030504040204" pitchFamily="34" charset="-128"/>
                <a:ea typeface="Meiryo" panose="020B0604030504040204" pitchFamily="34" charset="-128"/>
              </a:rPr>
              <a:t>卒業</a:t>
            </a:r>
            <a:endParaRPr lang="en-US" altLang="ja-JP" sz="1000" b="1" dirty="0">
              <a:latin typeface="Meiryo" panose="020B0604030504040204" pitchFamily="34" charset="-128"/>
              <a:ea typeface="Meiryo" panose="020B0604030504040204" pitchFamily="34" charset="-128"/>
            </a:endParaRPr>
          </a:p>
          <a:p>
            <a:pPr marL="216694" indent="-216694"/>
            <a:endParaRPr lang="en-US" altLang="ja-JP" sz="1000" b="1" dirty="0">
              <a:latin typeface="Meiryo" panose="020B0604030504040204" pitchFamily="34" charset="-128"/>
              <a:ea typeface="Meiryo" panose="020B0604030504040204" pitchFamily="34" charset="-128"/>
            </a:endParaRPr>
          </a:p>
          <a:p>
            <a:pPr marL="216694" indent="-216694"/>
            <a:r>
              <a:rPr lang="en-US" altLang="ja-JP" sz="1000" b="1" dirty="0">
                <a:latin typeface="Meiryo" panose="020B0604030504040204" pitchFamily="34" charset="-128"/>
                <a:ea typeface="Meiryo" panose="020B0604030504040204" pitchFamily="34" charset="-128"/>
              </a:rPr>
              <a:t>【</a:t>
            </a:r>
            <a:r>
              <a:rPr lang="ja-JP" altLang="en-US" sz="1000" b="1" dirty="0">
                <a:latin typeface="Meiryo" panose="020B0604030504040204" pitchFamily="34" charset="-128"/>
                <a:ea typeface="Meiryo" panose="020B0604030504040204" pitchFamily="34" charset="-128"/>
              </a:rPr>
              <a:t>資格</a:t>
            </a:r>
            <a:r>
              <a:rPr lang="en-US" altLang="ja-JP" sz="1000" b="1" dirty="0">
                <a:latin typeface="Meiryo" panose="020B0604030504040204" pitchFamily="34" charset="-128"/>
                <a:ea typeface="Meiryo" panose="020B0604030504040204" pitchFamily="34" charset="-128"/>
              </a:rPr>
              <a:t>】</a:t>
            </a:r>
            <a:br>
              <a:rPr lang="en-US" altLang="ja-JP" sz="1000" b="1" dirty="0">
                <a:latin typeface="Meiryo" panose="020B0604030504040204" pitchFamily="34" charset="-128"/>
                <a:ea typeface="Meiryo" panose="020B0604030504040204" pitchFamily="34" charset="-128"/>
              </a:rPr>
            </a:br>
            <a:r>
              <a:rPr lang="ja-JP" altLang="en-US" sz="1000" dirty="0">
                <a:latin typeface="Meiryo" panose="020B0604030504040204" pitchFamily="34" charset="-128"/>
                <a:ea typeface="Meiryo" panose="020B0604030504040204" pitchFamily="34" charset="-128"/>
              </a:rPr>
              <a:t>公認会計士、税理士、公認</a:t>
            </a:r>
            <a:r>
              <a:rPr lang="ja-JP" altLang="en-US" sz="1000">
                <a:latin typeface="Meiryo" panose="020B0604030504040204" pitchFamily="34" charset="-128"/>
                <a:ea typeface="Meiryo" panose="020B0604030504040204" pitchFamily="34" charset="-128"/>
              </a:rPr>
              <a:t>不正検査士</a:t>
            </a:r>
            <a:endParaRPr lang="en-US" altLang="ja-JP" sz="1000" dirty="0">
              <a:latin typeface="Meiryo" panose="020B0604030504040204" pitchFamily="34" charset="-128"/>
              <a:ea typeface="Meiryo" panose="020B0604030504040204" pitchFamily="34" charset="-128"/>
            </a:endParaRPr>
          </a:p>
          <a:p>
            <a:pPr marL="216694" indent="-216694"/>
            <a:r>
              <a:rPr lang="ja-JP" altLang="en-US" sz="1000">
                <a:latin typeface="メイリオ" panose="020B0604030504040204" pitchFamily="50" charset="-128"/>
                <a:ea typeface="メイリオ" panose="020B0604030504040204" pitchFamily="50" charset="-128"/>
              </a:rPr>
              <a:t>　</a:t>
            </a:r>
            <a:r>
              <a:rPr lang="zh-CN"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日本公認会計士協会東京会／東京税理士会渋谷支部所属</a:t>
            </a:r>
            <a:br>
              <a:rPr lang="en-US" altLang="ja-JP" sz="1000" dirty="0">
                <a:latin typeface="Meiryo" panose="020B0604030504040204" pitchFamily="34" charset="-128"/>
                <a:ea typeface="Meiryo" panose="020B0604030504040204" pitchFamily="34" charset="-128"/>
              </a:rPr>
            </a:br>
            <a:endParaRPr lang="en-US" altLang="ja-JP" sz="1000" dirty="0">
              <a:latin typeface="Meiryo" panose="020B0604030504040204" pitchFamily="34" charset="-128"/>
              <a:ea typeface="Meiryo" panose="020B0604030504040204" pitchFamily="34" charset="-128"/>
            </a:endParaRPr>
          </a:p>
          <a:p>
            <a:r>
              <a:rPr lang="en-US" altLang="ja-JP" sz="1000" b="1" dirty="0">
                <a:latin typeface="Meiryo" panose="020B0604030504040204" pitchFamily="34" charset="-128"/>
                <a:ea typeface="Meiryo" panose="020B0604030504040204" pitchFamily="34" charset="-128"/>
              </a:rPr>
              <a:t>【</a:t>
            </a:r>
            <a:r>
              <a:rPr lang="ja-JP" altLang="en-US" sz="1000" b="1" dirty="0">
                <a:latin typeface="Meiryo" panose="020B0604030504040204" pitchFamily="34" charset="-128"/>
                <a:ea typeface="Meiryo" panose="020B0604030504040204" pitchFamily="34" charset="-128"/>
              </a:rPr>
              <a:t>セミナー講師等</a:t>
            </a:r>
            <a:r>
              <a:rPr lang="en-US" altLang="ja-JP" sz="1000" b="1" dirty="0">
                <a:latin typeface="Meiryo" panose="020B0604030504040204" pitchFamily="34" charset="-128"/>
                <a:ea typeface="Meiryo" panose="020B0604030504040204" pitchFamily="34" charset="-128"/>
              </a:rPr>
              <a:t>】</a:t>
            </a:r>
            <a:endParaRPr lang="en-US" altLang="ja-JP" sz="1000" dirty="0">
              <a:latin typeface="Meiryo" panose="020B0604030504040204" pitchFamily="34" charset="-128"/>
              <a:ea typeface="Meiryo" panose="020B0604030504040204" pitchFamily="34" charset="-128"/>
            </a:endParaRPr>
          </a:p>
          <a:p>
            <a:pPr marL="216694">
              <a:spcBef>
                <a:spcPts val="488"/>
              </a:spcBef>
            </a:pPr>
            <a:r>
              <a:rPr lang="ja-CN" altLang="en-US" sz="1000" dirty="0">
                <a:latin typeface="Meiryo" panose="020B0604030504040204" pitchFamily="34" charset="-128"/>
                <a:ea typeface="Meiryo" panose="020B0604030504040204" pitchFamily="34" charset="-128"/>
              </a:rPr>
              <a:t>三菱</a:t>
            </a:r>
            <a:r>
              <a:rPr lang="en-US" altLang="ja-CN" sz="1000" dirty="0">
                <a:latin typeface="Meiryo" panose="020B0604030504040204" pitchFamily="34" charset="-128"/>
                <a:ea typeface="Meiryo" panose="020B0604030504040204" pitchFamily="34" charset="-128"/>
              </a:rPr>
              <a:t>UFJ</a:t>
            </a:r>
            <a:r>
              <a:rPr lang="ja-CN" altLang="en-US" sz="1000" dirty="0">
                <a:latin typeface="Meiryo" panose="020B0604030504040204" pitchFamily="34" charset="-128"/>
                <a:ea typeface="Meiryo" panose="020B0604030504040204" pitchFamily="34" charset="-128"/>
              </a:rPr>
              <a:t>銀行、税務研究会、</a:t>
            </a:r>
            <a:r>
              <a:rPr lang="ja-JP" altLang="en-US" sz="1000" dirty="0">
                <a:latin typeface="Meiryo" panose="020B0604030504040204" pitchFamily="34" charset="-128"/>
                <a:ea typeface="Meiryo" panose="020B0604030504040204" pitchFamily="34" charset="-128"/>
              </a:rPr>
              <a:t>機械</a:t>
            </a:r>
            <a:r>
              <a:rPr lang="ja-CN" altLang="en-US" sz="1000" dirty="0">
                <a:latin typeface="Meiryo" panose="020B0604030504040204" pitchFamily="34" charset="-128"/>
                <a:ea typeface="Meiryo" panose="020B0604030504040204" pitchFamily="34" charset="-128"/>
              </a:rPr>
              <a:t>輸出組合等が主催する、中国税務のアップデートや個別論点に関するセミナーを</a:t>
            </a:r>
            <a:r>
              <a:rPr lang="ja-JP" altLang="en-US" sz="1000" dirty="0">
                <a:latin typeface="Meiryo" panose="020B0604030504040204" pitchFamily="34" charset="-128"/>
                <a:ea typeface="Meiryo" panose="020B0604030504040204" pitchFamily="34" charset="-128"/>
              </a:rPr>
              <a:t>定期的に</a:t>
            </a:r>
            <a:r>
              <a:rPr lang="ja-CN" altLang="en-US" sz="1000" dirty="0">
                <a:latin typeface="Meiryo" panose="020B0604030504040204" pitchFamily="34" charset="-128"/>
                <a:ea typeface="Meiryo" panose="020B0604030504040204" pitchFamily="34" charset="-128"/>
              </a:rPr>
              <a:t>実施。</a:t>
            </a:r>
            <a:endParaRPr lang="en-US" altLang="ja-CN" sz="1000" dirty="0">
              <a:latin typeface="Meiryo" panose="020B0604030504040204" pitchFamily="34" charset="-128"/>
              <a:ea typeface="Meiryo" panose="020B0604030504040204" pitchFamily="34" charset="-128"/>
            </a:endParaRPr>
          </a:p>
          <a:p>
            <a:endParaRPr lang="en-US" altLang="ja-JP" sz="1000" b="1" dirty="0">
              <a:latin typeface="Meiryo" panose="020B0604030504040204" pitchFamily="34" charset="-128"/>
              <a:ea typeface="Meiryo" panose="020B0604030504040204" pitchFamily="34" charset="-128"/>
            </a:endParaRPr>
          </a:p>
          <a:p>
            <a:r>
              <a:rPr lang="en-US" altLang="ja-JP" sz="1000" b="1" dirty="0">
                <a:latin typeface="Meiryo" panose="020B0604030504040204" pitchFamily="34" charset="-128"/>
                <a:ea typeface="Meiryo" panose="020B0604030504040204" pitchFamily="34" charset="-128"/>
              </a:rPr>
              <a:t>【</a:t>
            </a:r>
            <a:r>
              <a:rPr lang="ja-JP" altLang="en-US" sz="1000" b="1" dirty="0">
                <a:latin typeface="Meiryo" panose="020B0604030504040204" pitchFamily="34" charset="-128"/>
                <a:ea typeface="Meiryo" panose="020B0604030504040204" pitchFamily="34" charset="-128"/>
              </a:rPr>
              <a:t>執筆等</a:t>
            </a:r>
            <a:r>
              <a:rPr lang="en-US" altLang="ja-JP" sz="1000" b="1" dirty="0">
                <a:latin typeface="Meiryo" panose="020B0604030504040204" pitchFamily="34" charset="-128"/>
                <a:ea typeface="Meiryo" panose="020B0604030504040204" pitchFamily="34" charset="-128"/>
              </a:rPr>
              <a:t>】</a:t>
            </a:r>
          </a:p>
          <a:p>
            <a:pPr marL="216694">
              <a:spcBef>
                <a:spcPts val="488"/>
              </a:spcBef>
            </a:pPr>
            <a:r>
              <a:rPr lang="en-US" altLang="ja-CN" sz="1000" dirty="0">
                <a:latin typeface="Meiryo" panose="020B0604030504040204" pitchFamily="34" charset="-128"/>
                <a:ea typeface="Meiryo" panose="020B0604030504040204" pitchFamily="34" charset="-128"/>
              </a:rPr>
              <a:t>2005</a:t>
            </a:r>
            <a:r>
              <a:rPr lang="ja-CN" altLang="en-US" sz="1000" dirty="0">
                <a:latin typeface="Meiryo" panose="020B0604030504040204" pitchFamily="34" charset="-128"/>
                <a:ea typeface="Meiryo" panose="020B0604030504040204" pitchFamily="34" charset="-128"/>
              </a:rPr>
              <a:t>年より</a:t>
            </a:r>
            <a:r>
              <a:rPr lang="ja-JP" altLang="ja-CN" sz="1000" dirty="0">
                <a:latin typeface="Meiryo" panose="020B0604030504040204" pitchFamily="34" charset="-128"/>
                <a:ea typeface="Meiryo" panose="020B0604030504040204" pitchFamily="34" charset="-128"/>
              </a:rPr>
              <a:t>「月刊国際税務」にコラム</a:t>
            </a:r>
            <a:r>
              <a:rPr lang="ja-JP" altLang="en-US" sz="1000" dirty="0">
                <a:latin typeface="Meiryo" panose="020B0604030504040204" pitchFamily="34" charset="-128"/>
                <a:ea typeface="Meiryo" panose="020B0604030504040204" pitchFamily="34" charset="-128"/>
              </a:rPr>
              <a:t>「わかる中国税務教室」を</a:t>
            </a:r>
            <a:r>
              <a:rPr lang="ja-JP" altLang="ja-CN" sz="1000">
                <a:latin typeface="Meiryo" panose="020B0604030504040204" pitchFamily="34" charset="-128"/>
                <a:ea typeface="Meiryo" panose="020B0604030504040204" pitchFamily="34" charset="-128"/>
              </a:rPr>
              <a:t>連載中</a:t>
            </a:r>
            <a:r>
              <a:rPr lang="ja-JP" altLang="en-US" sz="1000">
                <a:latin typeface="Meiryo" panose="020B0604030504040204" pitchFamily="34" charset="-128"/>
                <a:ea typeface="Meiryo" panose="020B0604030504040204" pitchFamily="34" charset="-128"/>
              </a:rPr>
              <a:t>。</a:t>
            </a:r>
            <a:endParaRPr lang="en-US" altLang="ja-JP" sz="1000" dirty="0">
              <a:latin typeface="Meiryo" panose="020B0604030504040204" pitchFamily="34" charset="-128"/>
              <a:ea typeface="Meiryo" panose="020B0604030504040204" pitchFamily="34" charset="-128"/>
            </a:endParaRPr>
          </a:p>
          <a:p>
            <a:pPr marL="216694">
              <a:spcBef>
                <a:spcPts val="488"/>
              </a:spcBef>
            </a:pPr>
            <a:endParaRPr lang="en-US" altLang="ja-JP" sz="1000" dirty="0">
              <a:latin typeface="Meiryo" panose="020B0604030504040204" pitchFamily="34" charset="-128"/>
              <a:ea typeface="Meiryo" panose="020B0604030504040204" pitchFamily="34"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事務所所在地</a:t>
            </a:r>
            <a:r>
              <a:rPr lang="en-US" altLang="ja-JP" sz="1000" b="1" dirty="0">
                <a:latin typeface="メイリオ" panose="020B0604030504040204" pitchFamily="50" charset="-128"/>
                <a:ea typeface="メイリオ" panose="020B0604030504040204" pitchFamily="50" charset="-128"/>
              </a:rPr>
              <a:t>】</a:t>
            </a:r>
          </a:p>
          <a:p>
            <a:pPr marL="266700">
              <a:spcBef>
                <a:spcPts val="600"/>
              </a:spcBef>
            </a:pPr>
            <a:r>
              <a:rPr lang="ja-JP" altLang="en-US" sz="1000">
                <a:latin typeface="Meiryo" panose="020B0604030504040204" pitchFamily="34" charset="-128"/>
                <a:ea typeface="Meiryo" panose="020B0604030504040204" pitchFamily="34" charset="-128"/>
              </a:rPr>
              <a:t>鈴木国際税務会計事務所</a:t>
            </a:r>
            <a:endParaRPr lang="en-US" altLang="ja-JP" sz="1000" dirty="0">
              <a:latin typeface="Meiryo" panose="020B0604030504040204" pitchFamily="34" charset="-128"/>
              <a:ea typeface="Meiryo" panose="020B0604030504040204" pitchFamily="34" charset="-128"/>
            </a:endParaRPr>
          </a:p>
          <a:p>
            <a:pPr marL="266700">
              <a:spcBef>
                <a:spcPts val="600"/>
              </a:spcBef>
            </a:pPr>
            <a:r>
              <a:rPr lang="ja-JP" altLang="en-US" sz="1000">
                <a:latin typeface="Meiryo" panose="020B0604030504040204" pitchFamily="34" charset="-128"/>
                <a:ea typeface="Meiryo" panose="020B0604030504040204" pitchFamily="34" charset="-128"/>
              </a:rPr>
              <a:t>東京都渋谷区上原</a:t>
            </a:r>
            <a:r>
              <a:rPr lang="en-US" altLang="ja-JP" sz="1000" dirty="0">
                <a:latin typeface="Meiryo" panose="020B0604030504040204" pitchFamily="34" charset="-128"/>
                <a:ea typeface="Meiryo" panose="020B0604030504040204" pitchFamily="34" charset="-128"/>
              </a:rPr>
              <a:t>1-22-6-302</a:t>
            </a:r>
          </a:p>
          <a:p>
            <a:pPr marL="266700">
              <a:spcBef>
                <a:spcPts val="600"/>
              </a:spcBef>
            </a:pPr>
            <a:r>
              <a:rPr lang="en-US" altLang="ja-JP" sz="1000" dirty="0">
                <a:latin typeface="Meiryo" panose="020B0604030504040204" pitchFamily="34" charset="-128"/>
                <a:ea typeface="Meiryo" panose="020B0604030504040204" pitchFamily="34" charset="-128"/>
                <a:hlinkClick r:id="rId4"/>
              </a:rPr>
              <a:t>https://suzukicpa.pro</a:t>
            </a:r>
            <a:r>
              <a:rPr lang="en-US" altLang="ja-JP" sz="1000" dirty="0">
                <a:latin typeface="Meiryo" panose="020B0604030504040204" pitchFamily="34" charset="-128"/>
                <a:ea typeface="Meiryo" panose="020B0604030504040204" pitchFamily="34" charset="-128"/>
              </a:rPr>
              <a:t> </a:t>
            </a:r>
          </a:p>
          <a:p>
            <a:pPr marL="266700">
              <a:spcBef>
                <a:spcPts val="600"/>
              </a:spcBef>
            </a:pPr>
            <a:r>
              <a:rPr lang="ja-JP" altLang="en-US" sz="1000">
                <a:latin typeface="Meiryo" panose="020B0604030504040204" pitchFamily="34" charset="-128"/>
                <a:ea typeface="Meiryo" panose="020B0604030504040204" pitchFamily="34" charset="-128"/>
              </a:rPr>
              <a:t>上海ユナイテッドアチーブメントコンサルティング有限公司</a:t>
            </a:r>
            <a:endParaRPr lang="en-US" altLang="ja-JP" sz="1000" dirty="0">
              <a:latin typeface="Meiryo" panose="020B0604030504040204" pitchFamily="34" charset="-128"/>
              <a:ea typeface="Meiryo" panose="020B0604030504040204" pitchFamily="34" charset="-128"/>
            </a:endParaRPr>
          </a:p>
          <a:p>
            <a:pPr marL="266700">
              <a:spcBef>
                <a:spcPts val="600"/>
              </a:spcBef>
            </a:pPr>
            <a:r>
              <a:rPr lang="ja-JP" altLang="en-US" sz="1000">
                <a:latin typeface="Meiryo" panose="020B0604030504040204" pitchFamily="34" charset="-128"/>
                <a:ea typeface="Meiryo" panose="020B0604030504040204" pitchFamily="34" charset="-128"/>
              </a:rPr>
              <a:t>中国上海市南京西路</a:t>
            </a:r>
            <a:r>
              <a:rPr lang="en-US" altLang="ja-JP" sz="1000" dirty="0">
                <a:latin typeface="Meiryo" panose="020B0604030504040204" pitchFamily="34" charset="-128"/>
                <a:ea typeface="Meiryo" panose="020B0604030504040204" pitchFamily="34" charset="-128"/>
              </a:rPr>
              <a:t>1376</a:t>
            </a:r>
            <a:r>
              <a:rPr lang="ja-JP" altLang="en-US" sz="1000">
                <a:latin typeface="Meiryo" panose="020B0604030504040204" pitchFamily="34" charset="-128"/>
                <a:ea typeface="Meiryo" panose="020B0604030504040204" pitchFamily="34" charset="-128"/>
              </a:rPr>
              <a:t>号　上海商城東棟４楼</a:t>
            </a:r>
            <a:r>
              <a:rPr lang="en-US" altLang="ja-JP" sz="1000" dirty="0">
                <a:latin typeface="Meiryo" panose="020B0604030504040204" pitchFamily="34" charset="-128"/>
                <a:ea typeface="Meiryo" panose="020B0604030504040204" pitchFamily="34" charset="-128"/>
              </a:rPr>
              <a:t>438</a:t>
            </a:r>
            <a:r>
              <a:rPr lang="ja-JP" altLang="en-US" sz="1000">
                <a:latin typeface="Meiryo" panose="020B0604030504040204" pitchFamily="34" charset="-128"/>
                <a:ea typeface="Meiryo" panose="020B0604030504040204" pitchFamily="34" charset="-128"/>
              </a:rPr>
              <a:t>室 </a:t>
            </a:r>
            <a:endParaRPr lang="en-US" altLang="ja-JP" sz="1000" dirty="0">
              <a:latin typeface="Meiryo" panose="020B0604030504040204" pitchFamily="34" charset="-128"/>
              <a:ea typeface="Meiryo" panose="020B0604030504040204" pitchFamily="34" charset="-128"/>
            </a:endParaRPr>
          </a:p>
          <a:p>
            <a:pPr marL="266700">
              <a:spcBef>
                <a:spcPts val="600"/>
              </a:spcBef>
            </a:pPr>
            <a:r>
              <a:rPr lang="en-US" altLang="ja-CN" sz="1000" dirty="0">
                <a:latin typeface="Meiryo" panose="020B0604030504040204" pitchFamily="34" charset="-128"/>
                <a:ea typeface="Meiryo" panose="020B0604030504040204" pitchFamily="34" charset="-128"/>
                <a:hlinkClick r:id="rId5"/>
              </a:rPr>
              <a:t>https://u-achievement.jp</a:t>
            </a:r>
            <a:r>
              <a:rPr lang="en-US" altLang="ja-CN" sz="1000" dirty="0">
                <a:latin typeface="Meiryo" panose="020B0604030504040204" pitchFamily="34" charset="-128"/>
                <a:ea typeface="Meiryo" panose="020B0604030504040204" pitchFamily="34" charset="-128"/>
              </a:rPr>
              <a:t> </a:t>
            </a:r>
            <a:endParaRPr lang="en-US" altLang="ja-JP" sz="10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9682747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E9102-2EA3-D4E4-26E5-F9937EC7E857}"/>
            </a:ext>
          </a:extLst>
        </p:cNvPr>
        <p:cNvGrpSpPr/>
        <p:nvPr/>
      </p:nvGrpSpPr>
      <p:grpSpPr>
        <a:xfrm>
          <a:off x="0" y="0"/>
          <a:ext cx="0" cy="0"/>
          <a:chOff x="0" y="0"/>
          <a:chExt cx="0" cy="0"/>
        </a:xfrm>
      </p:grpSpPr>
      <p:sp>
        <p:nvSpPr>
          <p:cNvPr id="40961" name="タイトル 1">
            <a:extLst>
              <a:ext uri="{FF2B5EF4-FFF2-40B4-BE49-F238E27FC236}">
                <a16:creationId xmlns:a16="http://schemas.microsoft.com/office/drawing/2014/main" id="{F8532D4E-77B0-F9F1-A82A-07C857076278}"/>
              </a:ext>
            </a:extLst>
          </p:cNvPr>
          <p:cNvSpPr>
            <a:spLocks noGrp="1"/>
          </p:cNvSpPr>
          <p:nvPr>
            <p:ph type="title"/>
          </p:nvPr>
        </p:nvSpPr>
        <p:spPr>
          <a:xfrm>
            <a:off x="375202" y="169863"/>
            <a:ext cx="9035498" cy="693737"/>
          </a:xfrm>
        </p:spPr>
        <p:txBody>
          <a:bodyPr/>
          <a:lstStyle/>
          <a:p>
            <a:pPr marL="266689">
              <a:spcBef>
                <a:spcPts val="600"/>
              </a:spcBef>
            </a:pPr>
            <a:r>
              <a:rPr lang="ja-JP" altLang="en-US" sz="2400">
                <a:solidFill>
                  <a:schemeClr val="bg1"/>
                </a:solidFill>
                <a:latin typeface="メイリオ" panose="020B0604030504040204" pitchFamily="50" charset="-128"/>
                <a:ea typeface="メイリオ" panose="020B0604030504040204" pitchFamily="50" charset="-128"/>
              </a:rPr>
              <a:t>現地法人の設立</a:t>
            </a:r>
            <a:endParaRPr lang="en-US" altLang="ja-JP" sz="2400" dirty="0">
              <a:solidFill>
                <a:schemeClr val="bg1"/>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2681F687-6E34-62E7-A397-6F50D15A6A82}"/>
              </a:ext>
            </a:extLst>
          </p:cNvPr>
          <p:cNvSpPr>
            <a:spLocks noGrp="1"/>
          </p:cNvSpPr>
          <p:nvPr>
            <p:ph type="sldNum" sz="quarter" idx="12"/>
          </p:nvPr>
        </p:nvSpPr>
        <p:spPr/>
        <p:txBody>
          <a:bodyPr/>
          <a:lstStyle/>
          <a:p>
            <a:pPr>
              <a:defRPr/>
            </a:pPr>
            <a:fld id="{C71E0B3B-A33F-5E43-A255-82FAB72B38A8}" type="slidenum">
              <a:rPr lang="ja-JP" altLang="en-US" smtClean="0"/>
              <a:pPr>
                <a:defRPr/>
              </a:pPr>
              <a:t>3</a:t>
            </a:fld>
            <a:endParaRPr lang="ja-JP" altLang="en-US"/>
          </a:p>
        </p:txBody>
      </p:sp>
      <p:sp>
        <p:nvSpPr>
          <p:cNvPr id="9" name="テキスト ボックス 8">
            <a:extLst>
              <a:ext uri="{FF2B5EF4-FFF2-40B4-BE49-F238E27FC236}">
                <a16:creationId xmlns:a16="http://schemas.microsoft.com/office/drawing/2014/main" id="{75232357-2A44-A0C2-9B4B-D459CA670004}"/>
              </a:ext>
            </a:extLst>
          </p:cNvPr>
          <p:cNvSpPr txBox="1"/>
          <p:nvPr/>
        </p:nvSpPr>
        <p:spPr>
          <a:xfrm>
            <a:off x="435251" y="1231628"/>
            <a:ext cx="9035498" cy="1034899"/>
          </a:xfrm>
          <a:prstGeom prst="rect">
            <a:avLst/>
          </a:prstGeom>
          <a:noFill/>
        </p:spPr>
        <p:txBody>
          <a:bodyPr wrap="square">
            <a:spAutoFit/>
          </a:bodyPr>
          <a:lstStyle/>
          <a:p>
            <a:pPr algn="just">
              <a:lnSpc>
                <a:spcPct val="150000"/>
              </a:lnSpc>
            </a:pPr>
            <a:endParaRPr lang="en-US" altLang="ja-JP" sz="1400" dirty="0">
              <a:latin typeface="Meiryo" charset="-128"/>
              <a:ea typeface="Meiryo" charset="-128"/>
              <a:cs typeface="Meiryo" charset="-128"/>
            </a:endParaRPr>
          </a:p>
          <a:p>
            <a:pPr algn="just">
              <a:lnSpc>
                <a:spcPct val="150000"/>
              </a:lnSpc>
            </a:pPr>
            <a:r>
              <a:rPr lang="ja-JP" altLang="en-US" sz="1400">
                <a:latin typeface="Meiryo" charset="-128"/>
                <a:ea typeface="Meiryo" charset="-128"/>
                <a:cs typeface="Meiryo" charset="-128"/>
              </a:rPr>
              <a:t>手続の代行にとどまらず、進出形態及び場所の選定、社名の決定（仮登記）、資本金額及び総投資額の決定などの意思決定に必要な情報の提供とアドバイスを含めた総合的なコンサルティング業務をご提供いたします。</a:t>
            </a:r>
          </a:p>
        </p:txBody>
      </p:sp>
      <p:sp>
        <p:nvSpPr>
          <p:cNvPr id="11" name="テキスト ボックス 10">
            <a:extLst>
              <a:ext uri="{FF2B5EF4-FFF2-40B4-BE49-F238E27FC236}">
                <a16:creationId xmlns:a16="http://schemas.microsoft.com/office/drawing/2014/main" id="{32878A81-658A-1578-68FF-D6F82E7BECF6}"/>
              </a:ext>
            </a:extLst>
          </p:cNvPr>
          <p:cNvSpPr txBox="1"/>
          <p:nvPr/>
        </p:nvSpPr>
        <p:spPr>
          <a:xfrm>
            <a:off x="465275" y="2339745"/>
            <a:ext cx="8975449" cy="3943387"/>
          </a:xfrm>
          <a:prstGeom prst="rect">
            <a:avLst/>
          </a:prstGeom>
          <a:noFill/>
        </p:spPr>
        <p:txBody>
          <a:bodyPr wrap="square">
            <a:spAutoFit/>
          </a:bodyPr>
          <a:lstStyle/>
          <a:p>
            <a:pPr>
              <a:lnSpc>
                <a:spcPct val="150000"/>
              </a:lnSpc>
            </a:pPr>
            <a:r>
              <a:rPr lang="ja-JP" altLang="en-US" sz="1400" b="1">
                <a:solidFill>
                  <a:schemeClr val="tx1">
                    <a:lumMod val="75000"/>
                    <a:lumOff val="25000"/>
                  </a:schemeClr>
                </a:solidFill>
                <a:latin typeface="Meiryo" charset="-128"/>
                <a:ea typeface="Meiryo" charset="-128"/>
                <a:cs typeface="Meiryo" charset="-128"/>
              </a:rPr>
              <a:t>設立前のアドバイス</a:t>
            </a:r>
          </a:p>
          <a:p>
            <a:pPr>
              <a:lnSpc>
                <a:spcPct val="150000"/>
              </a:lnSpc>
            </a:pPr>
            <a:r>
              <a:rPr lang="ja-JP" altLang="en-US" sz="1400">
                <a:solidFill>
                  <a:schemeClr val="tx1">
                    <a:lumMod val="75000"/>
                    <a:lumOff val="25000"/>
                  </a:schemeClr>
                </a:solidFill>
                <a:latin typeface="Meiryo" charset="-128"/>
                <a:ea typeface="Meiryo" charset="-128"/>
                <a:cs typeface="Meiryo" charset="-128"/>
              </a:rPr>
              <a:t>・進出形態及び場所の決定、社名仮登記</a:t>
            </a:r>
            <a:br>
              <a:rPr lang="ja-JP" altLang="en-US" sz="1400">
                <a:solidFill>
                  <a:schemeClr val="tx1">
                    <a:lumMod val="75000"/>
                    <a:lumOff val="25000"/>
                  </a:schemeClr>
                </a:solidFill>
                <a:latin typeface="Meiryo" charset="-128"/>
                <a:ea typeface="Meiryo" charset="-128"/>
                <a:cs typeface="Meiryo" charset="-128"/>
              </a:rPr>
            </a:br>
            <a:r>
              <a:rPr lang="ja-JP" altLang="en-US" sz="1400">
                <a:solidFill>
                  <a:schemeClr val="tx1">
                    <a:lumMod val="75000"/>
                    <a:lumOff val="25000"/>
                  </a:schemeClr>
                </a:solidFill>
                <a:latin typeface="Meiryo" charset="-128"/>
                <a:ea typeface="Meiryo" charset="-128"/>
                <a:cs typeface="Meiryo" charset="-128"/>
              </a:rPr>
              <a:t>・設立スケジュール表の作成</a:t>
            </a:r>
          </a:p>
          <a:p>
            <a:pPr>
              <a:lnSpc>
                <a:spcPct val="150000"/>
              </a:lnSpc>
            </a:pPr>
            <a:r>
              <a:rPr lang="ja-JP" altLang="en-US" sz="1400" b="1">
                <a:solidFill>
                  <a:schemeClr val="tx1">
                    <a:lumMod val="75000"/>
                    <a:lumOff val="25000"/>
                  </a:schemeClr>
                </a:solidFill>
                <a:latin typeface="Meiryo" charset="-128"/>
                <a:ea typeface="Meiryo" charset="-128"/>
                <a:cs typeface="Meiryo" charset="-128"/>
              </a:rPr>
              <a:t>会社登記事務全般の代行</a:t>
            </a:r>
            <a:r>
              <a:rPr lang="ja-JP" altLang="en-US" sz="1400">
                <a:solidFill>
                  <a:schemeClr val="tx1">
                    <a:lumMod val="75000"/>
                    <a:lumOff val="25000"/>
                  </a:schemeClr>
                </a:solidFill>
                <a:latin typeface="Meiryo" charset="-128"/>
                <a:ea typeface="Meiryo" charset="-128"/>
                <a:cs typeface="Meiryo" charset="-128"/>
              </a:rPr>
              <a:t>	</a:t>
            </a:r>
          </a:p>
          <a:p>
            <a:pPr>
              <a:lnSpc>
                <a:spcPct val="150000"/>
              </a:lnSpc>
            </a:pPr>
            <a:r>
              <a:rPr lang="ja-JP" altLang="en-US" sz="1400">
                <a:solidFill>
                  <a:schemeClr val="tx1">
                    <a:lumMod val="75000"/>
                    <a:lumOff val="25000"/>
                  </a:schemeClr>
                </a:solidFill>
                <a:latin typeface="Meiryo" charset="-128"/>
                <a:ea typeface="Meiryo" charset="-128"/>
                <a:cs typeface="Meiryo" charset="-128"/>
              </a:rPr>
              <a:t>・設立申請の収集／記載</a:t>
            </a:r>
            <a:br>
              <a:rPr lang="ja-JP" altLang="en-US" sz="1400">
                <a:solidFill>
                  <a:schemeClr val="tx1">
                    <a:lumMod val="75000"/>
                    <a:lumOff val="25000"/>
                  </a:schemeClr>
                </a:solidFill>
                <a:latin typeface="Meiryo" charset="-128"/>
                <a:ea typeface="Meiryo" charset="-128"/>
                <a:cs typeface="Meiryo" charset="-128"/>
              </a:rPr>
            </a:br>
            <a:r>
              <a:rPr lang="ja-JP" altLang="en-US" sz="1400">
                <a:solidFill>
                  <a:schemeClr val="tx1">
                    <a:lumMod val="75000"/>
                    <a:lumOff val="25000"/>
                  </a:schemeClr>
                </a:solidFill>
                <a:latin typeface="Meiryo" charset="-128"/>
                <a:ea typeface="Meiryo" charset="-128"/>
                <a:cs typeface="Meiryo" charset="-128"/>
              </a:rPr>
              <a:t>・政府各部局（商務委員会</a:t>
            </a:r>
            <a:r>
              <a:rPr lang="en-US" altLang="ja-JP" sz="1400" dirty="0">
                <a:solidFill>
                  <a:schemeClr val="tx1">
                    <a:lumMod val="75000"/>
                    <a:lumOff val="25000"/>
                  </a:schemeClr>
                </a:solidFill>
                <a:latin typeface="Meiryo" charset="-128"/>
                <a:ea typeface="Meiryo" charset="-128"/>
                <a:cs typeface="Meiryo" charset="-128"/>
              </a:rPr>
              <a:t>/</a:t>
            </a:r>
            <a:r>
              <a:rPr lang="ja-JP" altLang="en-US" sz="1400">
                <a:solidFill>
                  <a:schemeClr val="tx1">
                    <a:lumMod val="75000"/>
                    <a:lumOff val="25000"/>
                  </a:schemeClr>
                </a:solidFill>
                <a:latin typeface="Meiryo" charset="-128"/>
                <a:ea typeface="Meiryo" charset="-128"/>
                <a:cs typeface="Meiryo" charset="-128"/>
              </a:rPr>
              <a:t>工商局</a:t>
            </a:r>
            <a:r>
              <a:rPr lang="en-US" altLang="ja-JP" sz="1400" dirty="0">
                <a:solidFill>
                  <a:schemeClr val="tx1">
                    <a:lumMod val="75000"/>
                    <a:lumOff val="25000"/>
                  </a:schemeClr>
                </a:solidFill>
                <a:latin typeface="Meiryo" charset="-128"/>
                <a:ea typeface="Meiryo" charset="-128"/>
                <a:cs typeface="Meiryo" charset="-128"/>
              </a:rPr>
              <a:t>/</a:t>
            </a:r>
            <a:r>
              <a:rPr lang="ja-JP" altLang="en-US" sz="1400">
                <a:solidFill>
                  <a:schemeClr val="tx1">
                    <a:lumMod val="75000"/>
                    <a:lumOff val="25000"/>
                  </a:schemeClr>
                </a:solidFill>
                <a:latin typeface="Meiryo" charset="-128"/>
                <a:ea typeface="Meiryo" charset="-128"/>
                <a:cs typeface="Meiryo" charset="-128"/>
              </a:rPr>
              <a:t>外貨管理局</a:t>
            </a:r>
            <a:r>
              <a:rPr lang="en-US" altLang="ja-JP" sz="1400" dirty="0">
                <a:solidFill>
                  <a:schemeClr val="tx1">
                    <a:lumMod val="75000"/>
                    <a:lumOff val="25000"/>
                  </a:schemeClr>
                </a:solidFill>
                <a:latin typeface="Meiryo" charset="-128"/>
                <a:ea typeface="Meiryo" charset="-128"/>
                <a:cs typeface="Meiryo" charset="-128"/>
              </a:rPr>
              <a:t>/</a:t>
            </a:r>
            <a:r>
              <a:rPr lang="ja-JP" altLang="en-US" sz="1400">
                <a:solidFill>
                  <a:schemeClr val="tx1">
                    <a:lumMod val="75000"/>
                    <a:lumOff val="25000"/>
                  </a:schemeClr>
                </a:solidFill>
                <a:latin typeface="Meiryo" charset="-128"/>
                <a:ea typeface="Meiryo" charset="-128"/>
                <a:cs typeface="Meiryo" charset="-128"/>
              </a:rPr>
              <a:t>税務局</a:t>
            </a:r>
            <a:r>
              <a:rPr lang="en-US" altLang="ja-JP" sz="1400" dirty="0">
                <a:solidFill>
                  <a:schemeClr val="tx1">
                    <a:lumMod val="75000"/>
                    <a:lumOff val="25000"/>
                  </a:schemeClr>
                </a:solidFill>
                <a:latin typeface="Meiryo" charset="-128"/>
                <a:ea typeface="Meiryo" charset="-128"/>
                <a:cs typeface="Meiryo" charset="-128"/>
              </a:rPr>
              <a:t>/</a:t>
            </a:r>
            <a:r>
              <a:rPr lang="ja-JP" altLang="en-US" sz="1400">
                <a:solidFill>
                  <a:schemeClr val="tx1">
                    <a:lumMod val="75000"/>
                    <a:lumOff val="25000"/>
                  </a:schemeClr>
                </a:solidFill>
                <a:latin typeface="Meiryo" charset="-128"/>
                <a:ea typeface="Meiryo" charset="-128"/>
                <a:cs typeface="Meiryo" charset="-128"/>
              </a:rPr>
              <a:t>税関）の認可取得まで）</a:t>
            </a:r>
          </a:p>
          <a:p>
            <a:pPr>
              <a:lnSpc>
                <a:spcPct val="150000"/>
              </a:lnSpc>
            </a:pPr>
            <a:r>
              <a:rPr lang="ja-JP" altLang="en-US" sz="1400" b="1">
                <a:solidFill>
                  <a:schemeClr val="tx1">
                    <a:lumMod val="75000"/>
                    <a:lumOff val="25000"/>
                  </a:schemeClr>
                </a:solidFill>
                <a:latin typeface="Meiryo" charset="-128"/>
                <a:ea typeface="Meiryo" charset="-128"/>
                <a:cs typeface="Meiryo" charset="-128"/>
              </a:rPr>
              <a:t>会社登記後の事務代行</a:t>
            </a:r>
          </a:p>
          <a:p>
            <a:pPr>
              <a:lnSpc>
                <a:spcPct val="150000"/>
              </a:lnSpc>
            </a:pPr>
            <a:r>
              <a:rPr lang="ja-JP" altLang="en-US" sz="1400">
                <a:solidFill>
                  <a:schemeClr val="tx1">
                    <a:lumMod val="75000"/>
                    <a:lumOff val="25000"/>
                  </a:schemeClr>
                </a:solidFill>
                <a:latin typeface="Meiryo" charset="-128"/>
                <a:ea typeface="Meiryo" charset="-128"/>
                <a:cs typeface="Meiryo" charset="-128"/>
              </a:rPr>
              <a:t>・銀行口座の開設、アリペイ／ウィーチャット口座開設</a:t>
            </a:r>
            <a:br>
              <a:rPr lang="ja-JP" altLang="en-US" sz="1400">
                <a:solidFill>
                  <a:schemeClr val="tx1">
                    <a:lumMod val="75000"/>
                    <a:lumOff val="25000"/>
                  </a:schemeClr>
                </a:solidFill>
                <a:latin typeface="Meiryo" charset="-128"/>
                <a:ea typeface="Meiryo" charset="-128"/>
                <a:cs typeface="Meiryo" charset="-128"/>
              </a:rPr>
            </a:br>
            <a:r>
              <a:rPr lang="ja-JP" altLang="en-US" sz="1400">
                <a:solidFill>
                  <a:schemeClr val="tx1">
                    <a:lumMod val="75000"/>
                    <a:lumOff val="25000"/>
                  </a:schemeClr>
                </a:solidFill>
                <a:latin typeface="Meiryo" charset="-128"/>
                <a:ea typeface="Meiryo" charset="-128"/>
                <a:cs typeface="Meiryo" charset="-128"/>
              </a:rPr>
              <a:t>・税務発票入手（発票発行機器購入を含む）</a:t>
            </a:r>
            <a:br>
              <a:rPr lang="ja-JP" altLang="en-US" sz="1400">
                <a:solidFill>
                  <a:schemeClr val="tx1">
                    <a:lumMod val="75000"/>
                    <a:lumOff val="25000"/>
                  </a:schemeClr>
                </a:solidFill>
                <a:latin typeface="Meiryo" charset="-128"/>
                <a:ea typeface="Meiryo" charset="-128"/>
                <a:cs typeface="Meiryo" charset="-128"/>
              </a:rPr>
            </a:br>
            <a:r>
              <a:rPr lang="ja-JP" altLang="en-US" sz="1400">
                <a:solidFill>
                  <a:schemeClr val="tx1">
                    <a:lumMod val="75000"/>
                    <a:lumOff val="25000"/>
                  </a:schemeClr>
                </a:solidFill>
                <a:latin typeface="Meiryo" charset="-128"/>
                <a:ea typeface="Meiryo" charset="-128"/>
                <a:cs typeface="Meiryo" charset="-128"/>
              </a:rPr>
              <a:t>・中国人スタッフの社会保険登記</a:t>
            </a:r>
          </a:p>
          <a:p>
            <a:pPr>
              <a:lnSpc>
                <a:spcPct val="150000"/>
              </a:lnSpc>
            </a:pPr>
            <a:r>
              <a:rPr lang="ja-JP" altLang="en-US" sz="1400" b="1">
                <a:solidFill>
                  <a:schemeClr val="tx1">
                    <a:lumMod val="75000"/>
                    <a:lumOff val="25000"/>
                  </a:schemeClr>
                </a:solidFill>
                <a:latin typeface="Meiryo" charset="-128"/>
                <a:ea typeface="Meiryo" charset="-128"/>
                <a:cs typeface="Meiryo" charset="-128"/>
              </a:rPr>
              <a:t>法人代表者（外国人）のビザ取得、銀行口座開設、中国電話番号の取得</a:t>
            </a:r>
          </a:p>
          <a:p>
            <a:pPr>
              <a:lnSpc>
                <a:spcPct val="150000"/>
              </a:lnSpc>
            </a:pPr>
            <a:r>
              <a:rPr lang="ja-JP" altLang="en-US" sz="1400">
                <a:solidFill>
                  <a:schemeClr val="tx1">
                    <a:lumMod val="75000"/>
                    <a:lumOff val="25000"/>
                  </a:schemeClr>
                </a:solidFill>
                <a:latin typeface="Meiryo" charset="-128"/>
                <a:ea typeface="Meiryo" charset="-128"/>
                <a:cs typeface="Meiryo" charset="-128"/>
              </a:rPr>
              <a:t>・口座開設銀行への同行、電話番号取得のためのキャリア店舗への同行</a:t>
            </a:r>
          </a:p>
        </p:txBody>
      </p:sp>
      <p:sp>
        <p:nvSpPr>
          <p:cNvPr id="2" name="テキスト ボックス 1">
            <a:extLst>
              <a:ext uri="{FF2B5EF4-FFF2-40B4-BE49-F238E27FC236}">
                <a16:creationId xmlns:a16="http://schemas.microsoft.com/office/drawing/2014/main" id="{9A76F64D-F744-4BAB-1AF4-997B54828A26}"/>
              </a:ext>
            </a:extLst>
          </p:cNvPr>
          <p:cNvSpPr txBox="1"/>
          <p:nvPr/>
        </p:nvSpPr>
        <p:spPr>
          <a:xfrm>
            <a:off x="465274" y="1158410"/>
            <a:ext cx="6634025" cy="388568"/>
          </a:xfrm>
          <a:prstGeom prst="rect">
            <a:avLst/>
          </a:prstGeom>
          <a:noFill/>
        </p:spPr>
        <p:txBody>
          <a:bodyPr wrap="square" rtlCol="0">
            <a:spAutoFit/>
          </a:bodyPr>
          <a:lstStyle/>
          <a:p>
            <a:pPr>
              <a:lnSpc>
                <a:spcPct val="150000"/>
              </a:lnSpc>
            </a:pPr>
            <a:r>
              <a:rPr lang="ja-JP" altLang="en-US" sz="1400" b="1">
                <a:solidFill>
                  <a:schemeClr val="accent1">
                    <a:lumMod val="75000"/>
                  </a:schemeClr>
                </a:solidFill>
                <a:latin typeface="Meiryo" charset="-128"/>
                <a:ea typeface="Meiryo" charset="-128"/>
                <a:cs typeface="Meiryo" charset="-128"/>
              </a:rPr>
              <a:t>現地法人の設立</a:t>
            </a:r>
          </a:p>
        </p:txBody>
      </p:sp>
    </p:spTree>
    <p:extLst>
      <p:ext uri="{BB962C8B-B14F-4D97-AF65-F5344CB8AC3E}">
        <p14:creationId xmlns:p14="http://schemas.microsoft.com/office/powerpoint/2010/main" val="28147459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タイトル 1"/>
          <p:cNvSpPr>
            <a:spLocks noGrp="1"/>
          </p:cNvSpPr>
          <p:nvPr>
            <p:ph type="title"/>
          </p:nvPr>
        </p:nvSpPr>
        <p:spPr>
          <a:xfrm>
            <a:off x="375202" y="169863"/>
            <a:ext cx="9035498" cy="693737"/>
          </a:xfrm>
        </p:spPr>
        <p:txBody>
          <a:bodyPr/>
          <a:lstStyle/>
          <a:p>
            <a:pPr marL="266689">
              <a:spcBef>
                <a:spcPts val="600"/>
              </a:spcBef>
            </a:pPr>
            <a:r>
              <a:rPr lang="ja-JP" altLang="en-US" sz="2400">
                <a:solidFill>
                  <a:schemeClr val="bg1"/>
                </a:solidFill>
                <a:latin typeface="メイリオ" panose="020B0604030504040204" pitchFamily="50" charset="-128"/>
                <a:ea typeface="メイリオ" panose="020B0604030504040204" pitchFamily="50" charset="-128"/>
              </a:rPr>
              <a:t>経理規定、業務マニュアルの整備と内部統制の構築</a:t>
            </a:r>
            <a:endParaRPr lang="en-US" altLang="ja-JP" sz="2400" dirty="0">
              <a:solidFill>
                <a:schemeClr val="bg1"/>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62BAA99D-91F7-9B4D-8F85-B6CFE2B7B86A}"/>
              </a:ext>
            </a:extLst>
          </p:cNvPr>
          <p:cNvSpPr>
            <a:spLocks noGrp="1"/>
          </p:cNvSpPr>
          <p:nvPr>
            <p:ph type="sldNum" sz="quarter" idx="12"/>
          </p:nvPr>
        </p:nvSpPr>
        <p:spPr/>
        <p:txBody>
          <a:bodyPr/>
          <a:lstStyle/>
          <a:p>
            <a:pPr>
              <a:defRPr/>
            </a:pPr>
            <a:fld id="{C71E0B3B-A33F-5E43-A255-82FAB72B38A8}" type="slidenum">
              <a:rPr lang="ja-JP" altLang="en-US" smtClean="0"/>
              <a:pPr>
                <a:defRPr/>
              </a:pPr>
              <a:t>4</a:t>
            </a:fld>
            <a:endParaRPr lang="ja-JP" altLang="en-US"/>
          </a:p>
        </p:txBody>
      </p:sp>
      <p:sp>
        <p:nvSpPr>
          <p:cNvPr id="12" name="テキスト ボックス 11">
            <a:extLst>
              <a:ext uri="{FF2B5EF4-FFF2-40B4-BE49-F238E27FC236}">
                <a16:creationId xmlns:a16="http://schemas.microsoft.com/office/drawing/2014/main" id="{B4B70292-538E-6F1E-75AA-478B8630BF5D}"/>
              </a:ext>
            </a:extLst>
          </p:cNvPr>
          <p:cNvSpPr txBox="1"/>
          <p:nvPr/>
        </p:nvSpPr>
        <p:spPr>
          <a:xfrm>
            <a:off x="375202" y="1104576"/>
            <a:ext cx="3646461" cy="388568"/>
          </a:xfrm>
          <a:prstGeom prst="rect">
            <a:avLst/>
          </a:prstGeom>
          <a:noFill/>
        </p:spPr>
        <p:txBody>
          <a:bodyPr wrap="square" rtlCol="0">
            <a:spAutoFit/>
          </a:bodyPr>
          <a:lstStyle/>
          <a:p>
            <a:pPr>
              <a:lnSpc>
                <a:spcPct val="150000"/>
              </a:lnSpc>
            </a:pPr>
            <a:r>
              <a:rPr lang="ja-JP" altLang="en-US" sz="1400" dirty="0">
                <a:solidFill>
                  <a:schemeClr val="accent1">
                    <a:lumMod val="75000"/>
                  </a:schemeClr>
                </a:solidFill>
                <a:latin typeface="Meiryo" charset="-128"/>
                <a:ea typeface="Meiryo" charset="-128"/>
                <a:cs typeface="Meiryo" charset="-128"/>
              </a:rPr>
              <a:t>経理規定、業務マニュアルの整備</a:t>
            </a:r>
          </a:p>
        </p:txBody>
      </p:sp>
      <p:sp>
        <p:nvSpPr>
          <p:cNvPr id="15" name="テキスト ボックス 14">
            <a:extLst>
              <a:ext uri="{FF2B5EF4-FFF2-40B4-BE49-F238E27FC236}">
                <a16:creationId xmlns:a16="http://schemas.microsoft.com/office/drawing/2014/main" id="{47AA94B1-4B65-2F36-1B06-19D20606BE5F}"/>
              </a:ext>
            </a:extLst>
          </p:cNvPr>
          <p:cNvSpPr txBox="1"/>
          <p:nvPr/>
        </p:nvSpPr>
        <p:spPr>
          <a:xfrm>
            <a:off x="465275" y="1493144"/>
            <a:ext cx="9065523" cy="1358064"/>
          </a:xfrm>
          <a:prstGeom prst="rect">
            <a:avLst/>
          </a:prstGeom>
          <a:noFill/>
        </p:spPr>
        <p:txBody>
          <a:bodyPr wrap="square" rtlCol="0">
            <a:spAutoFit/>
          </a:bodyPr>
          <a:lstStyle/>
          <a:p>
            <a:pPr algn="just">
              <a:lnSpc>
                <a:spcPct val="150000"/>
              </a:lnSpc>
            </a:pPr>
            <a:r>
              <a:rPr lang="ja-JP" altLang="en-US" sz="1400" dirty="0">
                <a:solidFill>
                  <a:schemeClr val="tx1">
                    <a:lumMod val="75000"/>
                    <a:lumOff val="25000"/>
                  </a:schemeClr>
                </a:solidFill>
                <a:latin typeface="Meiryo" charset="-128"/>
                <a:ea typeface="Meiryo" charset="-128"/>
                <a:cs typeface="Meiryo" charset="-128"/>
              </a:rPr>
              <a:t>中国子会社の決算報告、あるいは売掛金、買掛金、小切手・手形・現金、棚卸資産、固定資産などの各勘定科目の管理は一従業員に頼ることなく、組織として行われなければなりません。人材の流動性の高い中国では、内部統制の観点のみならず、企業の安定経営の観点からも、経理規定と実務マニュアルを整備する必要があります。 弊社は企業リスク管理の第一歩である会社の規定、マニュアル類の作成を支援します。</a:t>
            </a:r>
          </a:p>
        </p:txBody>
      </p:sp>
      <p:sp>
        <p:nvSpPr>
          <p:cNvPr id="16" name="テキスト ボックス 15">
            <a:extLst>
              <a:ext uri="{FF2B5EF4-FFF2-40B4-BE49-F238E27FC236}">
                <a16:creationId xmlns:a16="http://schemas.microsoft.com/office/drawing/2014/main" id="{7EDD5BE0-F35E-056C-1ADD-3060B698A831}"/>
              </a:ext>
            </a:extLst>
          </p:cNvPr>
          <p:cNvSpPr txBox="1"/>
          <p:nvPr/>
        </p:nvSpPr>
        <p:spPr>
          <a:xfrm>
            <a:off x="375202" y="2857147"/>
            <a:ext cx="3646461" cy="388568"/>
          </a:xfrm>
          <a:prstGeom prst="rect">
            <a:avLst/>
          </a:prstGeom>
          <a:noFill/>
        </p:spPr>
        <p:txBody>
          <a:bodyPr wrap="square" rtlCol="0">
            <a:spAutoFit/>
          </a:bodyPr>
          <a:lstStyle/>
          <a:p>
            <a:pPr>
              <a:lnSpc>
                <a:spcPct val="150000"/>
              </a:lnSpc>
            </a:pPr>
            <a:r>
              <a:rPr lang="ja-JP" altLang="en-US" sz="1400">
                <a:solidFill>
                  <a:schemeClr val="accent1">
                    <a:lumMod val="75000"/>
                  </a:schemeClr>
                </a:solidFill>
                <a:latin typeface="Meiryo" charset="-128"/>
                <a:ea typeface="Meiryo" charset="-128"/>
                <a:cs typeface="Meiryo" charset="-128"/>
              </a:rPr>
              <a:t>内部</a:t>
            </a:r>
            <a:r>
              <a:rPr lang="ja-JP" altLang="en-US" sz="1400" dirty="0">
                <a:solidFill>
                  <a:schemeClr val="accent1">
                    <a:lumMod val="75000"/>
                  </a:schemeClr>
                </a:solidFill>
                <a:latin typeface="Meiryo" charset="-128"/>
                <a:ea typeface="Meiryo" charset="-128"/>
                <a:cs typeface="Meiryo" charset="-128"/>
              </a:rPr>
              <a:t>統制構築</a:t>
            </a:r>
          </a:p>
        </p:txBody>
      </p:sp>
      <p:sp>
        <p:nvSpPr>
          <p:cNvPr id="18" name="テキスト ボックス 17">
            <a:extLst>
              <a:ext uri="{FF2B5EF4-FFF2-40B4-BE49-F238E27FC236}">
                <a16:creationId xmlns:a16="http://schemas.microsoft.com/office/drawing/2014/main" id="{F83A1FBE-49CE-455D-FDAF-09AA8F87DA1E}"/>
              </a:ext>
            </a:extLst>
          </p:cNvPr>
          <p:cNvSpPr txBox="1"/>
          <p:nvPr/>
        </p:nvSpPr>
        <p:spPr>
          <a:xfrm>
            <a:off x="465275" y="3251654"/>
            <a:ext cx="8831125" cy="1358064"/>
          </a:xfrm>
          <a:prstGeom prst="rect">
            <a:avLst/>
          </a:prstGeom>
          <a:noFill/>
        </p:spPr>
        <p:txBody>
          <a:bodyPr wrap="square" rtlCol="0">
            <a:spAutoFit/>
          </a:bodyPr>
          <a:lstStyle/>
          <a:p>
            <a:pPr algn="just">
              <a:lnSpc>
                <a:spcPct val="150000"/>
              </a:lnSpc>
            </a:pPr>
            <a:r>
              <a:rPr lang="en-US" altLang="ja-JP" sz="1400" dirty="0">
                <a:latin typeface="Meiryo" charset="-128"/>
                <a:ea typeface="Meiryo" charset="-128"/>
                <a:cs typeface="Meiryo" charset="-128"/>
              </a:rPr>
              <a:t>J-SOX3</a:t>
            </a:r>
            <a:r>
              <a:rPr lang="ja-JP" altLang="en-US" sz="1400">
                <a:latin typeface="Meiryo" charset="-128"/>
                <a:ea typeface="Meiryo" charset="-128"/>
                <a:cs typeface="Meiryo" charset="-128"/>
              </a:rPr>
              <a:t>点セット（「業務記述書」「フローチャート」「リスクコントロールマトリクス（</a:t>
            </a:r>
            <a:r>
              <a:rPr lang="en-US" altLang="ja-JP" sz="1400" dirty="0">
                <a:latin typeface="Meiryo" charset="-128"/>
                <a:ea typeface="Meiryo" charset="-128"/>
                <a:cs typeface="Meiryo" charset="-128"/>
              </a:rPr>
              <a:t>RCM)</a:t>
            </a:r>
            <a:r>
              <a:rPr lang="ja-JP" altLang="en-US" sz="1400">
                <a:latin typeface="Meiryo" charset="-128"/>
                <a:ea typeface="Meiryo" charset="-128"/>
                <a:cs typeface="Meiryo" charset="-128"/>
              </a:rPr>
              <a:t>」）の作成　のみならず、不正の生じやすいプロセス（購買先</a:t>
            </a:r>
            <a:r>
              <a:rPr lang="ja-JP" altLang="en-US" sz="1400" dirty="0">
                <a:latin typeface="Meiryo" charset="-128"/>
                <a:ea typeface="Meiryo" charset="-128"/>
                <a:cs typeface="Meiryo" charset="-128"/>
              </a:rPr>
              <a:t>選定・金額承認、在庫・設備・消耗品廃棄、総務関連費用支出、</a:t>
            </a:r>
            <a:r>
              <a:rPr lang="ja-JP" altLang="en-US" sz="1400">
                <a:latin typeface="Meiryo" charset="-128"/>
                <a:ea typeface="Meiryo" charset="-128"/>
                <a:cs typeface="Meiryo" charset="-128"/>
              </a:rPr>
              <a:t>現金支出）への対応を重点的に組み込んだ内部統制を構築します。</a:t>
            </a:r>
            <a:endParaRPr lang="en-US" altLang="ja-JP" sz="1400" dirty="0">
              <a:latin typeface="Meiryo" charset="-128"/>
              <a:ea typeface="Meiryo" charset="-128"/>
              <a:cs typeface="Meiryo" charset="-128"/>
            </a:endParaRPr>
          </a:p>
          <a:p>
            <a:pPr algn="just">
              <a:lnSpc>
                <a:spcPct val="150000"/>
              </a:lnSpc>
            </a:pPr>
            <a:r>
              <a:rPr lang="ja-JP" altLang="en-US" sz="1400">
                <a:latin typeface="Meiryo" charset="-128"/>
                <a:ea typeface="Meiryo" charset="-128"/>
                <a:cs typeface="Meiryo" charset="-128"/>
              </a:rPr>
              <a:t>公認</a:t>
            </a:r>
            <a:r>
              <a:rPr lang="ja-JP" altLang="en-US" sz="1400" dirty="0">
                <a:latin typeface="Meiryo" charset="-128"/>
                <a:ea typeface="Meiryo" charset="-128"/>
                <a:cs typeface="Meiryo" charset="-128"/>
              </a:rPr>
              <a:t>不正検査士の資格も有する我々</a:t>
            </a:r>
            <a:r>
              <a:rPr lang="ja-JP" altLang="en-US" sz="1400">
                <a:latin typeface="Meiryo" charset="-128"/>
                <a:ea typeface="Meiryo" charset="-128"/>
                <a:cs typeface="Meiryo" charset="-128"/>
              </a:rPr>
              <a:t>に、</a:t>
            </a:r>
            <a:r>
              <a:rPr lang="en-US" altLang="ja-JP" sz="1400" dirty="0">
                <a:latin typeface="Meiryo" charset="-128"/>
                <a:ea typeface="Meiryo" charset="-128"/>
                <a:cs typeface="Meiryo" charset="-128"/>
              </a:rPr>
              <a:t>J—SOX</a:t>
            </a:r>
            <a:r>
              <a:rPr lang="ja-JP" altLang="en-US" sz="1400">
                <a:latin typeface="Meiryo" charset="-128"/>
                <a:ea typeface="Meiryo" charset="-128"/>
                <a:cs typeface="Meiryo" charset="-128"/>
              </a:rPr>
              <a:t>に基づく内部統制とは一味違う制度</a:t>
            </a:r>
            <a:r>
              <a:rPr lang="ja-JP" altLang="en-US" sz="1400" dirty="0">
                <a:latin typeface="Meiryo" charset="-128"/>
                <a:ea typeface="Meiryo" charset="-128"/>
                <a:cs typeface="Meiryo" charset="-128"/>
              </a:rPr>
              <a:t>構築をお任せください。</a:t>
            </a:r>
          </a:p>
        </p:txBody>
      </p:sp>
      <p:sp>
        <p:nvSpPr>
          <p:cNvPr id="19" name="テキスト ボックス 18">
            <a:extLst>
              <a:ext uri="{FF2B5EF4-FFF2-40B4-BE49-F238E27FC236}">
                <a16:creationId xmlns:a16="http://schemas.microsoft.com/office/drawing/2014/main" id="{A236CD97-0A8D-8A1A-2170-A4D21C54FDA1}"/>
              </a:ext>
            </a:extLst>
          </p:cNvPr>
          <p:cNvSpPr txBox="1"/>
          <p:nvPr/>
        </p:nvSpPr>
        <p:spPr>
          <a:xfrm>
            <a:off x="375202" y="4609718"/>
            <a:ext cx="3646461" cy="388568"/>
          </a:xfrm>
          <a:prstGeom prst="rect">
            <a:avLst/>
          </a:prstGeom>
          <a:noFill/>
        </p:spPr>
        <p:txBody>
          <a:bodyPr wrap="square" rtlCol="0">
            <a:spAutoFit/>
          </a:bodyPr>
          <a:lstStyle/>
          <a:p>
            <a:pPr>
              <a:lnSpc>
                <a:spcPct val="150000"/>
              </a:lnSpc>
            </a:pPr>
            <a:r>
              <a:rPr lang="ja-JP" altLang="en-US" sz="1400">
                <a:solidFill>
                  <a:schemeClr val="accent1">
                    <a:lumMod val="75000"/>
                  </a:schemeClr>
                </a:solidFill>
                <a:latin typeface="Meiryo" charset="-128"/>
                <a:ea typeface="Meiryo" charset="-128"/>
                <a:cs typeface="Meiryo" charset="-128"/>
              </a:rPr>
              <a:t>内部</a:t>
            </a:r>
            <a:r>
              <a:rPr lang="ja-JP" altLang="en-US" sz="1400" dirty="0">
                <a:solidFill>
                  <a:schemeClr val="accent1">
                    <a:lumMod val="75000"/>
                  </a:schemeClr>
                </a:solidFill>
                <a:latin typeface="Meiryo" charset="-128"/>
                <a:ea typeface="Meiryo" charset="-128"/>
                <a:cs typeface="Meiryo" charset="-128"/>
              </a:rPr>
              <a:t>統制モニタリング</a:t>
            </a:r>
          </a:p>
        </p:txBody>
      </p:sp>
      <p:sp>
        <p:nvSpPr>
          <p:cNvPr id="20" name="テキスト ボックス 19">
            <a:extLst>
              <a:ext uri="{FF2B5EF4-FFF2-40B4-BE49-F238E27FC236}">
                <a16:creationId xmlns:a16="http://schemas.microsoft.com/office/drawing/2014/main" id="{72607544-E137-5530-59B3-0BA451DD0D44}"/>
              </a:ext>
            </a:extLst>
          </p:cNvPr>
          <p:cNvSpPr txBox="1"/>
          <p:nvPr/>
        </p:nvSpPr>
        <p:spPr>
          <a:xfrm>
            <a:off x="465275" y="5040246"/>
            <a:ext cx="8690448" cy="1358064"/>
          </a:xfrm>
          <a:prstGeom prst="rect">
            <a:avLst/>
          </a:prstGeom>
          <a:noFill/>
        </p:spPr>
        <p:txBody>
          <a:bodyPr wrap="square" rtlCol="0">
            <a:spAutoFit/>
          </a:bodyPr>
          <a:lstStyle/>
          <a:p>
            <a:pPr algn="just">
              <a:lnSpc>
                <a:spcPct val="150000"/>
              </a:lnSpc>
            </a:pPr>
            <a:r>
              <a:rPr lang="ja-JP" altLang="en-US" sz="1400">
                <a:solidFill>
                  <a:schemeClr val="tx1">
                    <a:lumMod val="75000"/>
                    <a:lumOff val="25000"/>
                  </a:schemeClr>
                </a:solidFill>
                <a:latin typeface="Meiryo" charset="-128"/>
                <a:ea typeface="Meiryo" charset="-128"/>
                <a:cs typeface="Meiryo" charset="-128"/>
              </a:rPr>
              <a:t>制度を活かすも殺すも構築後の継続的な監視プロセスの実施にかかっています。弊社では、会計監査経験豊富なマルチリンガル・スタッフが、会社の行なう内部統制を補完または代行し、経営改善に役立つ内部統制モニタリングを実行します。中国子会社の健全な経営は、企業価値の創造、維持に繋がります。弊社では中国子会社を定期的、継続的に訪問し、モニタリングする巡回サービスを提供しています。</a:t>
            </a:r>
          </a:p>
        </p:txBody>
      </p:sp>
    </p:spTree>
    <p:extLst>
      <p:ext uri="{BB962C8B-B14F-4D97-AF65-F5344CB8AC3E}">
        <p14:creationId xmlns:p14="http://schemas.microsoft.com/office/powerpoint/2010/main" val="31293292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D1AED-144C-B8FC-6BDC-896647363656}"/>
            </a:ext>
          </a:extLst>
        </p:cNvPr>
        <p:cNvGrpSpPr/>
        <p:nvPr/>
      </p:nvGrpSpPr>
      <p:grpSpPr>
        <a:xfrm>
          <a:off x="0" y="0"/>
          <a:ext cx="0" cy="0"/>
          <a:chOff x="0" y="0"/>
          <a:chExt cx="0" cy="0"/>
        </a:xfrm>
      </p:grpSpPr>
      <p:sp>
        <p:nvSpPr>
          <p:cNvPr id="40961" name="タイトル 1">
            <a:extLst>
              <a:ext uri="{FF2B5EF4-FFF2-40B4-BE49-F238E27FC236}">
                <a16:creationId xmlns:a16="http://schemas.microsoft.com/office/drawing/2014/main" id="{7D908DF9-4C40-D53B-AD8F-DF69D8145A57}"/>
              </a:ext>
            </a:extLst>
          </p:cNvPr>
          <p:cNvSpPr>
            <a:spLocks noGrp="1"/>
          </p:cNvSpPr>
          <p:nvPr>
            <p:ph type="title"/>
          </p:nvPr>
        </p:nvSpPr>
        <p:spPr>
          <a:xfrm>
            <a:off x="375202" y="169863"/>
            <a:ext cx="9035498" cy="693737"/>
          </a:xfrm>
        </p:spPr>
        <p:txBody>
          <a:bodyPr/>
          <a:lstStyle/>
          <a:p>
            <a:r>
              <a:rPr lang="ja-JP" altLang="en-US" sz="2400">
                <a:solidFill>
                  <a:schemeClr val="bg1"/>
                </a:solidFill>
                <a:latin typeface="Meiryo" charset="-128"/>
                <a:ea typeface="Meiryo" charset="-128"/>
                <a:cs typeface="Meiryo" charset="-128"/>
              </a:rPr>
              <a:t>記帳納税（総合バックオフィス）サービス</a:t>
            </a:r>
            <a:endParaRPr lang="ja-JP" altLang="en-US" sz="2400" dirty="0">
              <a:solidFill>
                <a:schemeClr val="bg1"/>
              </a:solidFill>
              <a:latin typeface="Meiryo" charset="-128"/>
              <a:ea typeface="Meiryo" charset="-128"/>
              <a:cs typeface="Meiryo" charset="-128"/>
            </a:endParaRPr>
          </a:p>
        </p:txBody>
      </p:sp>
      <p:sp>
        <p:nvSpPr>
          <p:cNvPr id="3" name="スライド番号プレースホルダー 2">
            <a:extLst>
              <a:ext uri="{FF2B5EF4-FFF2-40B4-BE49-F238E27FC236}">
                <a16:creationId xmlns:a16="http://schemas.microsoft.com/office/drawing/2014/main" id="{675DFA9C-11F3-67C1-37E1-2DC4D72F1E5E}"/>
              </a:ext>
            </a:extLst>
          </p:cNvPr>
          <p:cNvSpPr>
            <a:spLocks noGrp="1"/>
          </p:cNvSpPr>
          <p:nvPr>
            <p:ph type="sldNum" sz="quarter" idx="12"/>
          </p:nvPr>
        </p:nvSpPr>
        <p:spPr/>
        <p:txBody>
          <a:bodyPr/>
          <a:lstStyle/>
          <a:p>
            <a:pPr>
              <a:defRPr/>
            </a:pPr>
            <a:fld id="{C71E0B3B-A33F-5E43-A255-82FAB72B38A8}" type="slidenum">
              <a:rPr lang="ja-JP" altLang="en-US" smtClean="0"/>
              <a:pPr>
                <a:defRPr/>
              </a:pPr>
              <a:t>5</a:t>
            </a:fld>
            <a:endParaRPr lang="ja-JP" altLang="en-US"/>
          </a:p>
        </p:txBody>
      </p:sp>
      <p:sp>
        <p:nvSpPr>
          <p:cNvPr id="9" name="テキスト ボックス 8">
            <a:extLst>
              <a:ext uri="{FF2B5EF4-FFF2-40B4-BE49-F238E27FC236}">
                <a16:creationId xmlns:a16="http://schemas.microsoft.com/office/drawing/2014/main" id="{0A2E9CE2-2320-831D-8A94-E4F901602630}"/>
              </a:ext>
            </a:extLst>
          </p:cNvPr>
          <p:cNvSpPr txBox="1"/>
          <p:nvPr/>
        </p:nvSpPr>
        <p:spPr>
          <a:xfrm>
            <a:off x="435251" y="1546978"/>
            <a:ext cx="9035498" cy="1358064"/>
          </a:xfrm>
          <a:prstGeom prst="rect">
            <a:avLst/>
          </a:prstGeom>
          <a:noFill/>
        </p:spPr>
        <p:txBody>
          <a:bodyPr wrap="square">
            <a:spAutoFit/>
          </a:bodyPr>
          <a:lstStyle/>
          <a:p>
            <a:pPr algn="just">
              <a:lnSpc>
                <a:spcPct val="150000"/>
              </a:lnSpc>
            </a:pPr>
            <a:r>
              <a:rPr lang="ja-JP" altLang="en-US" sz="1400">
                <a:latin typeface="Meiryo" charset="-128"/>
                <a:ea typeface="Meiryo" charset="-128"/>
                <a:cs typeface="Meiryo" charset="-128"/>
              </a:rPr>
              <a:t>記帳、納税以外にも決済、給与計算、社保納付などの業務が毎月あり、監査や確定申告業務が毎年必要です。ローカルスタッフの給与水準も上がり、駐在コストが年々増加している現在では、人事労務、会計、財務、税務を含めた総合的なバックオフィス業務をアウトソースするのも一案です。弊社ではこれらのサービスを日本語、中国語、英語にて総合的に対応いたします 。</a:t>
            </a:r>
          </a:p>
        </p:txBody>
      </p:sp>
      <p:sp>
        <p:nvSpPr>
          <p:cNvPr id="11" name="テキスト ボックス 10">
            <a:extLst>
              <a:ext uri="{FF2B5EF4-FFF2-40B4-BE49-F238E27FC236}">
                <a16:creationId xmlns:a16="http://schemas.microsoft.com/office/drawing/2014/main" id="{4D0BA4A7-9841-4107-8C89-4807023318D2}"/>
              </a:ext>
            </a:extLst>
          </p:cNvPr>
          <p:cNvSpPr txBox="1"/>
          <p:nvPr/>
        </p:nvSpPr>
        <p:spPr>
          <a:xfrm>
            <a:off x="495300" y="2912857"/>
            <a:ext cx="8975449" cy="3620222"/>
          </a:xfrm>
          <a:prstGeom prst="rect">
            <a:avLst/>
          </a:prstGeom>
          <a:noFill/>
        </p:spPr>
        <p:txBody>
          <a:bodyPr wrap="square">
            <a:spAutoFit/>
          </a:bodyPr>
          <a:lstStyle/>
          <a:p>
            <a:pPr>
              <a:lnSpc>
                <a:spcPct val="150000"/>
              </a:lnSpc>
            </a:pPr>
            <a:r>
              <a:rPr lang="ja-JP" altLang="en-US" sz="1400" b="1" u="sng">
                <a:solidFill>
                  <a:schemeClr val="tx1">
                    <a:lumMod val="75000"/>
                    <a:lumOff val="25000"/>
                  </a:schemeClr>
                </a:solidFill>
                <a:latin typeface="Meiryo" charset="-128"/>
                <a:ea typeface="Meiryo" charset="-128"/>
                <a:cs typeface="Meiryo" charset="-128"/>
              </a:rPr>
              <a:t>初期</a:t>
            </a:r>
          </a:p>
          <a:p>
            <a:pPr>
              <a:lnSpc>
                <a:spcPct val="150000"/>
              </a:lnSpc>
            </a:pPr>
            <a:r>
              <a:rPr lang="en-US" altLang="ja-JP" sz="1400" dirty="0">
                <a:solidFill>
                  <a:schemeClr val="tx1">
                    <a:lumMod val="75000"/>
                    <a:lumOff val="25000"/>
                  </a:schemeClr>
                </a:solidFill>
                <a:latin typeface="Meiryo" charset="-128"/>
                <a:ea typeface="Meiryo" charset="-128"/>
                <a:cs typeface="Meiryo" charset="-128"/>
              </a:rPr>
              <a:t>	</a:t>
            </a:r>
            <a:r>
              <a:rPr lang="ja-JP" altLang="en-US" sz="1400">
                <a:solidFill>
                  <a:schemeClr val="tx1">
                    <a:lumMod val="75000"/>
                    <a:lumOff val="25000"/>
                  </a:schemeClr>
                </a:solidFill>
                <a:latin typeface="Meiryo" charset="-128"/>
                <a:ea typeface="Meiryo" charset="-128"/>
                <a:cs typeface="Meiryo" charset="-128"/>
              </a:rPr>
              <a:t>◾️経理体系の確立と報告様式の設定</a:t>
            </a:r>
            <a:br>
              <a:rPr lang="ja-JP" altLang="en-US" sz="1400">
                <a:solidFill>
                  <a:schemeClr val="tx1">
                    <a:lumMod val="75000"/>
                    <a:lumOff val="25000"/>
                  </a:schemeClr>
                </a:solidFill>
                <a:latin typeface="Meiryo" charset="-128"/>
                <a:ea typeface="Meiryo" charset="-128"/>
                <a:cs typeface="Meiryo" charset="-128"/>
              </a:rPr>
            </a:br>
            <a:r>
              <a:rPr lang="en-US" altLang="ja-JP" sz="1400" dirty="0">
                <a:solidFill>
                  <a:schemeClr val="tx1">
                    <a:lumMod val="75000"/>
                    <a:lumOff val="25000"/>
                  </a:schemeClr>
                </a:solidFill>
                <a:latin typeface="Meiryo" charset="-128"/>
                <a:ea typeface="Meiryo" charset="-128"/>
                <a:cs typeface="Meiryo" charset="-128"/>
              </a:rPr>
              <a:t>	</a:t>
            </a:r>
            <a:r>
              <a:rPr lang="ja-JP" altLang="en-US" sz="1400">
                <a:solidFill>
                  <a:schemeClr val="tx1">
                    <a:lumMod val="75000"/>
                    <a:lumOff val="25000"/>
                  </a:schemeClr>
                </a:solidFill>
                <a:latin typeface="Meiryo" charset="-128"/>
                <a:ea typeface="Meiryo" charset="-128"/>
                <a:cs typeface="Meiryo" charset="-128"/>
              </a:rPr>
              <a:t>◾️銀行支払、承認業務フローの確立</a:t>
            </a:r>
            <a:endParaRPr lang="en-US" altLang="ja-JP" sz="1400" dirty="0">
              <a:solidFill>
                <a:schemeClr val="tx1">
                  <a:lumMod val="75000"/>
                  <a:lumOff val="25000"/>
                </a:schemeClr>
              </a:solidFill>
              <a:latin typeface="Meiryo" charset="-128"/>
              <a:ea typeface="Meiryo" charset="-128"/>
              <a:cs typeface="Meiryo" charset="-128"/>
            </a:endParaRPr>
          </a:p>
          <a:p>
            <a:pPr>
              <a:lnSpc>
                <a:spcPct val="150000"/>
              </a:lnSpc>
            </a:pPr>
            <a:r>
              <a:rPr lang="ja-JP" altLang="en-US" sz="1400" b="1" u="sng">
                <a:solidFill>
                  <a:schemeClr val="tx1">
                    <a:lumMod val="75000"/>
                    <a:lumOff val="25000"/>
                  </a:schemeClr>
                </a:solidFill>
                <a:latin typeface="Meiryo" charset="-128"/>
                <a:ea typeface="Meiryo" charset="-128"/>
                <a:cs typeface="Meiryo" charset="-128"/>
              </a:rPr>
              <a:t>月次</a:t>
            </a:r>
            <a:br>
              <a:rPr lang="ja-JP" altLang="en-US" sz="1400">
                <a:solidFill>
                  <a:schemeClr val="tx1">
                    <a:lumMod val="75000"/>
                    <a:lumOff val="25000"/>
                  </a:schemeClr>
                </a:solidFill>
                <a:latin typeface="Meiryo" charset="-128"/>
                <a:ea typeface="Meiryo" charset="-128"/>
                <a:cs typeface="Meiryo" charset="-128"/>
              </a:rPr>
            </a:br>
            <a:r>
              <a:rPr lang="en-US" altLang="ja-JP" sz="1400" dirty="0">
                <a:solidFill>
                  <a:schemeClr val="tx1">
                    <a:lumMod val="75000"/>
                    <a:lumOff val="25000"/>
                  </a:schemeClr>
                </a:solidFill>
                <a:latin typeface="Meiryo" charset="-128"/>
                <a:ea typeface="Meiryo" charset="-128"/>
                <a:cs typeface="Meiryo" charset="-128"/>
              </a:rPr>
              <a:t>	</a:t>
            </a:r>
            <a:r>
              <a:rPr lang="ja-JP" altLang="en-US" sz="1400">
                <a:solidFill>
                  <a:schemeClr val="tx1">
                    <a:lumMod val="75000"/>
                    <a:lumOff val="25000"/>
                  </a:schemeClr>
                </a:solidFill>
                <a:latin typeface="Meiryo" charset="-128"/>
                <a:ea typeface="Meiryo" charset="-128"/>
                <a:cs typeface="Meiryo" charset="-128"/>
              </a:rPr>
              <a:t>◾️記帳代行</a:t>
            </a:r>
            <a:br>
              <a:rPr lang="ja-JP" altLang="en-US" sz="1400">
                <a:solidFill>
                  <a:schemeClr val="tx1">
                    <a:lumMod val="75000"/>
                    <a:lumOff val="25000"/>
                  </a:schemeClr>
                </a:solidFill>
                <a:latin typeface="Meiryo" charset="-128"/>
                <a:ea typeface="Meiryo" charset="-128"/>
                <a:cs typeface="Meiryo" charset="-128"/>
              </a:rPr>
            </a:br>
            <a:r>
              <a:rPr lang="en-US" altLang="ja-JP" sz="1400" dirty="0">
                <a:solidFill>
                  <a:schemeClr val="tx1">
                    <a:lumMod val="75000"/>
                    <a:lumOff val="25000"/>
                  </a:schemeClr>
                </a:solidFill>
                <a:latin typeface="Meiryo" charset="-128"/>
                <a:ea typeface="Meiryo" charset="-128"/>
                <a:cs typeface="Meiryo" charset="-128"/>
              </a:rPr>
              <a:t>	</a:t>
            </a:r>
            <a:r>
              <a:rPr lang="ja-JP" altLang="en-US" sz="1400">
                <a:solidFill>
                  <a:schemeClr val="tx1">
                    <a:lumMod val="75000"/>
                    <a:lumOff val="25000"/>
                  </a:schemeClr>
                </a:solidFill>
                <a:latin typeface="Meiryo" charset="-128"/>
                <a:ea typeface="Meiryo" charset="-128"/>
                <a:cs typeface="Meiryo" charset="-128"/>
              </a:rPr>
              <a:t>◾️税務申告／納税</a:t>
            </a:r>
            <a:br>
              <a:rPr lang="ja-JP" altLang="en-US" sz="1400">
                <a:solidFill>
                  <a:schemeClr val="tx1">
                    <a:lumMod val="75000"/>
                    <a:lumOff val="25000"/>
                  </a:schemeClr>
                </a:solidFill>
                <a:latin typeface="Meiryo" charset="-128"/>
                <a:ea typeface="Meiryo" charset="-128"/>
                <a:cs typeface="Meiryo" charset="-128"/>
              </a:rPr>
            </a:br>
            <a:r>
              <a:rPr lang="en-US" altLang="ja-JP" sz="1400" dirty="0">
                <a:solidFill>
                  <a:schemeClr val="tx1">
                    <a:lumMod val="75000"/>
                    <a:lumOff val="25000"/>
                  </a:schemeClr>
                </a:solidFill>
                <a:latin typeface="Meiryo" charset="-128"/>
                <a:ea typeface="Meiryo" charset="-128"/>
                <a:cs typeface="Meiryo" charset="-128"/>
              </a:rPr>
              <a:t>	</a:t>
            </a:r>
            <a:r>
              <a:rPr lang="ja-JP" altLang="en-US" sz="1400">
                <a:solidFill>
                  <a:schemeClr val="tx1">
                    <a:lumMod val="75000"/>
                    <a:lumOff val="25000"/>
                  </a:schemeClr>
                </a:solidFill>
                <a:latin typeface="Meiryo" charset="-128"/>
                <a:ea typeface="Meiryo" charset="-128"/>
                <a:cs typeface="Meiryo" charset="-128"/>
              </a:rPr>
              <a:t>◾️本社報告</a:t>
            </a:r>
            <a:br>
              <a:rPr lang="ja-JP" altLang="en-US" sz="1400">
                <a:solidFill>
                  <a:schemeClr val="tx1">
                    <a:lumMod val="75000"/>
                    <a:lumOff val="25000"/>
                  </a:schemeClr>
                </a:solidFill>
                <a:latin typeface="Meiryo" charset="-128"/>
                <a:ea typeface="Meiryo" charset="-128"/>
                <a:cs typeface="Meiryo" charset="-128"/>
              </a:rPr>
            </a:br>
            <a:r>
              <a:rPr lang="en-US" altLang="ja-JP" sz="1400" dirty="0">
                <a:solidFill>
                  <a:schemeClr val="tx1">
                    <a:lumMod val="75000"/>
                    <a:lumOff val="25000"/>
                  </a:schemeClr>
                </a:solidFill>
                <a:latin typeface="Meiryo" charset="-128"/>
                <a:ea typeface="Meiryo" charset="-128"/>
                <a:cs typeface="Meiryo" charset="-128"/>
              </a:rPr>
              <a:t>	</a:t>
            </a:r>
            <a:r>
              <a:rPr lang="ja-JP" altLang="en-US" sz="1400">
                <a:solidFill>
                  <a:schemeClr val="tx1">
                    <a:lumMod val="75000"/>
                    <a:lumOff val="25000"/>
                  </a:schemeClr>
                </a:solidFill>
                <a:latin typeface="Meiryo" charset="-128"/>
                <a:ea typeface="Meiryo" charset="-128"/>
                <a:cs typeface="Meiryo" charset="-128"/>
              </a:rPr>
              <a:t>◾️給与計算／納税</a:t>
            </a:r>
            <a:br>
              <a:rPr lang="ja-JP" altLang="en-US" sz="1400">
                <a:solidFill>
                  <a:schemeClr val="tx1">
                    <a:lumMod val="75000"/>
                    <a:lumOff val="25000"/>
                  </a:schemeClr>
                </a:solidFill>
                <a:latin typeface="Meiryo" charset="-128"/>
                <a:ea typeface="Meiryo" charset="-128"/>
                <a:cs typeface="Meiryo" charset="-128"/>
              </a:rPr>
            </a:br>
            <a:r>
              <a:rPr lang="ja-JP" altLang="en-US" sz="1400" b="1" u="sng">
                <a:solidFill>
                  <a:schemeClr val="tx1">
                    <a:lumMod val="75000"/>
                    <a:lumOff val="25000"/>
                  </a:schemeClr>
                </a:solidFill>
                <a:latin typeface="Meiryo" charset="-128"/>
                <a:ea typeface="Meiryo" charset="-128"/>
                <a:cs typeface="Meiryo" charset="-128"/>
              </a:rPr>
              <a:t>年次</a:t>
            </a:r>
          </a:p>
          <a:p>
            <a:pPr>
              <a:lnSpc>
                <a:spcPct val="150000"/>
              </a:lnSpc>
            </a:pPr>
            <a:r>
              <a:rPr lang="en-US" altLang="ja-JP" sz="1400" dirty="0">
                <a:solidFill>
                  <a:schemeClr val="tx1">
                    <a:lumMod val="75000"/>
                    <a:lumOff val="25000"/>
                  </a:schemeClr>
                </a:solidFill>
                <a:latin typeface="Meiryo" charset="-128"/>
                <a:ea typeface="Meiryo" charset="-128"/>
                <a:cs typeface="Meiryo" charset="-128"/>
              </a:rPr>
              <a:t>	</a:t>
            </a:r>
            <a:r>
              <a:rPr lang="ja-JP" altLang="en-US" sz="1400">
                <a:solidFill>
                  <a:schemeClr val="tx1">
                    <a:lumMod val="75000"/>
                    <a:lumOff val="25000"/>
                  </a:schemeClr>
                </a:solidFill>
                <a:latin typeface="Meiryo" charset="-128"/>
                <a:ea typeface="Meiryo" charset="-128"/>
                <a:cs typeface="Meiryo" charset="-128"/>
              </a:rPr>
              <a:t>◾️年度監査</a:t>
            </a:r>
            <a:br>
              <a:rPr lang="ja-JP" altLang="en-US" sz="1400">
                <a:solidFill>
                  <a:schemeClr val="tx1">
                    <a:lumMod val="75000"/>
                    <a:lumOff val="25000"/>
                  </a:schemeClr>
                </a:solidFill>
                <a:latin typeface="Meiryo" charset="-128"/>
                <a:ea typeface="Meiryo" charset="-128"/>
                <a:cs typeface="Meiryo" charset="-128"/>
              </a:rPr>
            </a:br>
            <a:r>
              <a:rPr lang="en-US" altLang="ja-JP" sz="1400" dirty="0">
                <a:solidFill>
                  <a:schemeClr val="tx1">
                    <a:lumMod val="75000"/>
                    <a:lumOff val="25000"/>
                  </a:schemeClr>
                </a:solidFill>
                <a:latin typeface="Meiryo" charset="-128"/>
                <a:ea typeface="Meiryo" charset="-128"/>
                <a:cs typeface="Meiryo" charset="-128"/>
              </a:rPr>
              <a:t>	</a:t>
            </a:r>
            <a:r>
              <a:rPr lang="ja-JP" altLang="en-US" sz="1400">
                <a:solidFill>
                  <a:schemeClr val="tx1">
                    <a:lumMod val="75000"/>
                    <a:lumOff val="25000"/>
                  </a:schemeClr>
                </a:solidFill>
                <a:latin typeface="Meiryo" charset="-128"/>
                <a:ea typeface="Meiryo" charset="-128"/>
                <a:cs typeface="Meiryo" charset="-128"/>
              </a:rPr>
              <a:t>◾️企業所得税確定申告／企業連合年検</a:t>
            </a:r>
          </a:p>
        </p:txBody>
      </p:sp>
      <p:sp>
        <p:nvSpPr>
          <p:cNvPr id="2" name="テキスト ボックス 1">
            <a:extLst>
              <a:ext uri="{FF2B5EF4-FFF2-40B4-BE49-F238E27FC236}">
                <a16:creationId xmlns:a16="http://schemas.microsoft.com/office/drawing/2014/main" id="{2FA5469C-CF5B-823D-84DF-69B1E558A43F}"/>
              </a:ext>
            </a:extLst>
          </p:cNvPr>
          <p:cNvSpPr txBox="1"/>
          <p:nvPr/>
        </p:nvSpPr>
        <p:spPr>
          <a:xfrm>
            <a:off x="465274" y="1158410"/>
            <a:ext cx="6634025" cy="388568"/>
          </a:xfrm>
          <a:prstGeom prst="rect">
            <a:avLst/>
          </a:prstGeom>
          <a:noFill/>
        </p:spPr>
        <p:txBody>
          <a:bodyPr wrap="square" rtlCol="0">
            <a:spAutoFit/>
          </a:bodyPr>
          <a:lstStyle/>
          <a:p>
            <a:pPr>
              <a:lnSpc>
                <a:spcPct val="150000"/>
              </a:lnSpc>
            </a:pPr>
            <a:r>
              <a:rPr lang="ja-JP" altLang="en-US" sz="1400" b="1">
                <a:solidFill>
                  <a:schemeClr val="accent1">
                    <a:lumMod val="75000"/>
                  </a:schemeClr>
                </a:solidFill>
                <a:latin typeface="Meiryo" charset="-128"/>
                <a:ea typeface="Meiryo" charset="-128"/>
                <a:cs typeface="Meiryo" charset="-128"/>
              </a:rPr>
              <a:t>現地法人の運営</a:t>
            </a:r>
          </a:p>
        </p:txBody>
      </p:sp>
    </p:spTree>
    <p:extLst>
      <p:ext uri="{BB962C8B-B14F-4D97-AF65-F5344CB8AC3E}">
        <p14:creationId xmlns:p14="http://schemas.microsoft.com/office/powerpoint/2010/main" val="262089262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7948B-6393-44A8-4DC7-028A9A40CBBD}"/>
            </a:ext>
          </a:extLst>
        </p:cNvPr>
        <p:cNvGrpSpPr/>
        <p:nvPr/>
      </p:nvGrpSpPr>
      <p:grpSpPr>
        <a:xfrm>
          <a:off x="0" y="0"/>
          <a:ext cx="0" cy="0"/>
          <a:chOff x="0" y="0"/>
          <a:chExt cx="0" cy="0"/>
        </a:xfrm>
      </p:grpSpPr>
      <p:sp>
        <p:nvSpPr>
          <p:cNvPr id="40961" name="タイトル 1">
            <a:extLst>
              <a:ext uri="{FF2B5EF4-FFF2-40B4-BE49-F238E27FC236}">
                <a16:creationId xmlns:a16="http://schemas.microsoft.com/office/drawing/2014/main" id="{3D238C7C-3E54-534B-62A9-AE7954D06648}"/>
              </a:ext>
            </a:extLst>
          </p:cNvPr>
          <p:cNvSpPr>
            <a:spLocks noGrp="1"/>
          </p:cNvSpPr>
          <p:nvPr>
            <p:ph type="title"/>
          </p:nvPr>
        </p:nvSpPr>
        <p:spPr>
          <a:xfrm>
            <a:off x="375202" y="169863"/>
            <a:ext cx="9035498" cy="693737"/>
          </a:xfrm>
        </p:spPr>
        <p:txBody>
          <a:bodyPr/>
          <a:lstStyle/>
          <a:p>
            <a:pPr>
              <a:lnSpc>
                <a:spcPct val="150000"/>
              </a:lnSpc>
            </a:pPr>
            <a:r>
              <a:rPr lang="ja-JP" altLang="en-US" sz="2400">
                <a:solidFill>
                  <a:schemeClr val="bg1"/>
                </a:solidFill>
                <a:latin typeface="Meiryo" charset="-128"/>
                <a:ea typeface="Meiryo" charset="-128"/>
                <a:cs typeface="Meiryo" charset="-128"/>
              </a:rPr>
              <a:t>社外監事役派遣と現地法人の業務監査</a:t>
            </a:r>
            <a:endParaRPr lang="ja-JP" altLang="en-US" sz="2400" dirty="0">
              <a:solidFill>
                <a:schemeClr val="bg1"/>
              </a:solidFill>
              <a:latin typeface="Meiryo" charset="-128"/>
              <a:ea typeface="Meiryo" charset="-128"/>
              <a:cs typeface="Meiryo" charset="-128"/>
            </a:endParaRPr>
          </a:p>
        </p:txBody>
      </p:sp>
      <p:sp>
        <p:nvSpPr>
          <p:cNvPr id="3" name="スライド番号プレースホルダー 2">
            <a:extLst>
              <a:ext uri="{FF2B5EF4-FFF2-40B4-BE49-F238E27FC236}">
                <a16:creationId xmlns:a16="http://schemas.microsoft.com/office/drawing/2014/main" id="{31BAA53B-8896-A583-33E6-413FED8B0760}"/>
              </a:ext>
            </a:extLst>
          </p:cNvPr>
          <p:cNvSpPr>
            <a:spLocks noGrp="1"/>
          </p:cNvSpPr>
          <p:nvPr>
            <p:ph type="sldNum" sz="quarter" idx="12"/>
          </p:nvPr>
        </p:nvSpPr>
        <p:spPr/>
        <p:txBody>
          <a:bodyPr/>
          <a:lstStyle/>
          <a:p>
            <a:pPr>
              <a:defRPr/>
            </a:pPr>
            <a:fld id="{C71E0B3B-A33F-5E43-A255-82FAB72B38A8}" type="slidenum">
              <a:rPr lang="ja-JP" altLang="en-US" smtClean="0"/>
              <a:pPr>
                <a:defRPr/>
              </a:pPr>
              <a:t>6</a:t>
            </a:fld>
            <a:endParaRPr lang="ja-JP" altLang="en-US"/>
          </a:p>
        </p:txBody>
      </p:sp>
      <p:sp>
        <p:nvSpPr>
          <p:cNvPr id="9" name="テキスト ボックス 8">
            <a:extLst>
              <a:ext uri="{FF2B5EF4-FFF2-40B4-BE49-F238E27FC236}">
                <a16:creationId xmlns:a16="http://schemas.microsoft.com/office/drawing/2014/main" id="{5B2DA9BF-D74A-9D4F-B71C-674BFF71C3EA}"/>
              </a:ext>
            </a:extLst>
          </p:cNvPr>
          <p:cNvSpPr txBox="1"/>
          <p:nvPr/>
        </p:nvSpPr>
        <p:spPr>
          <a:xfrm>
            <a:off x="495300" y="1626029"/>
            <a:ext cx="9035498" cy="4912883"/>
          </a:xfrm>
          <a:prstGeom prst="rect">
            <a:avLst/>
          </a:prstGeom>
          <a:noFill/>
        </p:spPr>
        <p:txBody>
          <a:bodyPr wrap="square">
            <a:spAutoFit/>
          </a:bodyPr>
          <a:lstStyle/>
          <a:p>
            <a:pPr algn="just">
              <a:lnSpc>
                <a:spcPct val="150000"/>
              </a:lnSpc>
            </a:pPr>
            <a:r>
              <a:rPr lang="ja-JP" altLang="en-US" sz="1400">
                <a:solidFill>
                  <a:schemeClr val="tx1">
                    <a:lumMod val="75000"/>
                    <a:lumOff val="25000"/>
                  </a:schemeClr>
                </a:solidFill>
                <a:latin typeface="Meiryo" charset="-128"/>
                <a:ea typeface="Meiryo" charset="-128"/>
                <a:cs typeface="Meiryo" charset="-128"/>
              </a:rPr>
              <a:t>中国子会社が独自の運営を図るにつれ、実効性のある監督機関の構築が必須となります。ここでは、会社の運営機関である「董事会」や「経営管理機構（総経理、高級管理職）」の職務執行の監督を行う機関としての”監事”の役割が重要です。</a:t>
            </a:r>
            <a:endParaRPr lang="en-US" altLang="ja-JP" sz="1400" dirty="0">
              <a:solidFill>
                <a:schemeClr val="tx1">
                  <a:lumMod val="75000"/>
                  <a:lumOff val="25000"/>
                </a:schemeClr>
              </a:solidFill>
              <a:latin typeface="Meiryo" charset="-128"/>
              <a:ea typeface="Meiryo" charset="-128"/>
              <a:cs typeface="Meiryo" charset="-128"/>
            </a:endParaRPr>
          </a:p>
          <a:p>
            <a:pPr algn="just">
              <a:lnSpc>
                <a:spcPct val="150000"/>
              </a:lnSpc>
            </a:pPr>
            <a:r>
              <a:rPr lang="ja-JP" altLang="en-US" sz="1400">
                <a:solidFill>
                  <a:schemeClr val="tx1">
                    <a:lumMod val="75000"/>
                    <a:lumOff val="25000"/>
                  </a:schemeClr>
                </a:solidFill>
                <a:latin typeface="Meiryo" charset="-128"/>
                <a:ea typeface="Meiryo" charset="-128"/>
                <a:cs typeface="Meiryo" charset="-128"/>
              </a:rPr>
              <a:t>監事は株主総会で任命され、董事や総経理等の経営が会社に損害を与えると判断する場合の罷免意見</a:t>
            </a:r>
            <a:r>
              <a:rPr lang="en-US" altLang="ja-JP" sz="1400" dirty="0">
                <a:solidFill>
                  <a:schemeClr val="tx1">
                    <a:lumMod val="75000"/>
                    <a:lumOff val="25000"/>
                  </a:schemeClr>
                </a:solidFill>
                <a:latin typeface="Meiryo" charset="-128"/>
                <a:ea typeface="Meiryo" charset="-128"/>
                <a:cs typeface="Meiryo" charset="-128"/>
              </a:rPr>
              <a:t>/</a:t>
            </a:r>
            <a:r>
              <a:rPr lang="ja-JP" altLang="en-US" sz="1400">
                <a:solidFill>
                  <a:schemeClr val="tx1">
                    <a:lumMod val="75000"/>
                    <a:lumOff val="25000"/>
                  </a:schemeClr>
                </a:solidFill>
                <a:latin typeface="Meiryo" charset="-128"/>
                <a:ea typeface="Meiryo" charset="-128"/>
                <a:cs typeface="Meiryo" charset="-128"/>
              </a:rPr>
              <a:t>是正要求の提出権、董事会での決議事項に対する質問</a:t>
            </a:r>
            <a:r>
              <a:rPr lang="en-US" altLang="ja-JP" sz="1400" dirty="0">
                <a:solidFill>
                  <a:schemeClr val="tx1">
                    <a:lumMod val="75000"/>
                    <a:lumOff val="25000"/>
                  </a:schemeClr>
                </a:solidFill>
                <a:latin typeface="Meiryo" charset="-128"/>
                <a:ea typeface="Meiryo" charset="-128"/>
                <a:cs typeface="Meiryo" charset="-128"/>
              </a:rPr>
              <a:t>/</a:t>
            </a:r>
            <a:r>
              <a:rPr lang="ja-JP" altLang="en-US" sz="1400">
                <a:solidFill>
                  <a:schemeClr val="tx1">
                    <a:lumMod val="75000"/>
                    <a:lumOff val="25000"/>
                  </a:schemeClr>
                </a:solidFill>
                <a:latin typeface="Meiryo" charset="-128"/>
                <a:ea typeface="Meiryo" charset="-128"/>
                <a:cs typeface="Meiryo" charset="-128"/>
              </a:rPr>
              <a:t>意見の提出権、会社の財務状況等に疑義のある場合の調査権など強力な権限を有しており、これを活用しない手はありません。</a:t>
            </a:r>
            <a:endParaRPr lang="en-US" altLang="ja-JP" sz="1400" dirty="0">
              <a:solidFill>
                <a:schemeClr val="tx1">
                  <a:lumMod val="75000"/>
                  <a:lumOff val="25000"/>
                </a:schemeClr>
              </a:solidFill>
              <a:latin typeface="Meiryo" charset="-128"/>
              <a:ea typeface="Meiryo" charset="-128"/>
              <a:cs typeface="Meiryo" charset="-128"/>
            </a:endParaRPr>
          </a:p>
          <a:p>
            <a:pPr algn="just">
              <a:lnSpc>
                <a:spcPct val="150000"/>
              </a:lnSpc>
            </a:pPr>
            <a:r>
              <a:rPr lang="ja-JP" altLang="en-US" sz="1400">
                <a:solidFill>
                  <a:schemeClr val="tx1">
                    <a:lumMod val="75000"/>
                    <a:lumOff val="25000"/>
                  </a:schemeClr>
                </a:solidFill>
                <a:latin typeface="Meiryo" charset="-128"/>
                <a:ea typeface="Meiryo" charset="-128"/>
                <a:cs typeface="Meiryo" charset="-128"/>
              </a:rPr>
              <a:t>しかしながら現状多くの日系中国子会社では、監事として本社経理部門の責任者を任命することが多く、日常的に子会社経営の監督を行うにはほど遠い状況にあります。監事は会計監査だけでなく、資産の十分な保全、不正、利益相反行為の防止、良好な労務管理、権限を超えた契約行為の有無など法人全体の経営をチェックしなければならず、年に一回の出張で多々あるポイントを網羅的に実施するのは、語学に堪能な方であっても至難の業です。</a:t>
            </a:r>
            <a:endParaRPr lang="en-US" altLang="ja-JP" sz="1400" dirty="0">
              <a:solidFill>
                <a:schemeClr val="tx1">
                  <a:lumMod val="75000"/>
                  <a:lumOff val="25000"/>
                </a:schemeClr>
              </a:solidFill>
              <a:latin typeface="Meiryo" charset="-128"/>
              <a:ea typeface="Meiryo" charset="-128"/>
              <a:cs typeface="Meiryo" charset="-128"/>
            </a:endParaRPr>
          </a:p>
          <a:p>
            <a:pPr algn="just">
              <a:lnSpc>
                <a:spcPct val="150000"/>
              </a:lnSpc>
            </a:pPr>
            <a:r>
              <a:rPr lang="ja-JP" altLang="en-US" sz="1400">
                <a:solidFill>
                  <a:schemeClr val="tx1">
                    <a:lumMod val="75000"/>
                    <a:lumOff val="25000"/>
                  </a:schemeClr>
                </a:solidFill>
                <a:latin typeface="Meiryo" charset="-128"/>
                <a:ea typeface="Meiryo" charset="-128"/>
                <a:cs typeface="Meiryo" charset="-128"/>
              </a:rPr>
              <a:t>弊社は日本、中国、米国の会計税務業務に携わる有資格者から成るプロフェッショナル集団であり、業務知識も然ることながら、高い倫理性と独立性を有する専門家集団です。</a:t>
            </a:r>
          </a:p>
          <a:p>
            <a:pPr algn="just">
              <a:lnSpc>
                <a:spcPct val="150000"/>
              </a:lnSpc>
            </a:pPr>
            <a:r>
              <a:rPr lang="ja-JP" altLang="en-US" sz="1400">
                <a:solidFill>
                  <a:schemeClr val="tx1">
                    <a:lumMod val="75000"/>
                    <a:lumOff val="25000"/>
                  </a:schemeClr>
                </a:solidFill>
                <a:latin typeface="Meiryo" charset="-128"/>
                <a:ea typeface="Meiryo" charset="-128"/>
                <a:cs typeface="Meiryo" charset="-128"/>
              </a:rPr>
              <a:t>弊社の専門家が日系在中国子会社の監事役として、定期的に会社を訪問し業務を監督することで、これまで以上に実効性のある子会社の管理が達成されます。</a:t>
            </a:r>
          </a:p>
        </p:txBody>
      </p:sp>
      <p:sp>
        <p:nvSpPr>
          <p:cNvPr id="2" name="テキスト ボックス 1">
            <a:extLst>
              <a:ext uri="{FF2B5EF4-FFF2-40B4-BE49-F238E27FC236}">
                <a16:creationId xmlns:a16="http://schemas.microsoft.com/office/drawing/2014/main" id="{BF9F9780-7068-6158-9F7B-B2242933A911}"/>
              </a:ext>
            </a:extLst>
          </p:cNvPr>
          <p:cNvSpPr txBox="1"/>
          <p:nvPr/>
        </p:nvSpPr>
        <p:spPr>
          <a:xfrm>
            <a:off x="495300" y="1078342"/>
            <a:ext cx="3646461" cy="388568"/>
          </a:xfrm>
          <a:prstGeom prst="rect">
            <a:avLst/>
          </a:prstGeom>
          <a:noFill/>
        </p:spPr>
        <p:txBody>
          <a:bodyPr wrap="square" rtlCol="0">
            <a:spAutoFit/>
          </a:bodyPr>
          <a:lstStyle/>
          <a:p>
            <a:pPr>
              <a:lnSpc>
                <a:spcPct val="150000"/>
              </a:lnSpc>
            </a:pPr>
            <a:r>
              <a:rPr lang="ja-JP" altLang="en-US" sz="1400">
                <a:solidFill>
                  <a:schemeClr val="accent1">
                    <a:lumMod val="75000"/>
                  </a:schemeClr>
                </a:solidFill>
                <a:latin typeface="Meiryo" charset="-128"/>
                <a:ea typeface="Meiryo" charset="-128"/>
                <a:cs typeface="Meiryo" charset="-128"/>
              </a:rPr>
              <a:t>社外監事役の派遣</a:t>
            </a:r>
            <a:endParaRPr kumimoji="1" lang="ja-JP" altLang="en-US" sz="1400" dirty="0">
              <a:solidFill>
                <a:schemeClr val="accent1">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38801040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0A66D-E46A-D597-7C35-420B135F0BEB}"/>
            </a:ext>
          </a:extLst>
        </p:cNvPr>
        <p:cNvGrpSpPr/>
        <p:nvPr/>
      </p:nvGrpSpPr>
      <p:grpSpPr>
        <a:xfrm>
          <a:off x="0" y="0"/>
          <a:ext cx="0" cy="0"/>
          <a:chOff x="0" y="0"/>
          <a:chExt cx="0" cy="0"/>
        </a:xfrm>
      </p:grpSpPr>
      <p:sp>
        <p:nvSpPr>
          <p:cNvPr id="40961" name="タイトル 1">
            <a:extLst>
              <a:ext uri="{FF2B5EF4-FFF2-40B4-BE49-F238E27FC236}">
                <a16:creationId xmlns:a16="http://schemas.microsoft.com/office/drawing/2014/main" id="{B87E2EAC-4F85-9C1B-01C5-902A9EA8B510}"/>
              </a:ext>
            </a:extLst>
          </p:cNvPr>
          <p:cNvSpPr>
            <a:spLocks noGrp="1"/>
          </p:cNvSpPr>
          <p:nvPr>
            <p:ph type="title"/>
          </p:nvPr>
        </p:nvSpPr>
        <p:spPr>
          <a:xfrm>
            <a:off x="375202" y="169863"/>
            <a:ext cx="9035498" cy="693737"/>
          </a:xfrm>
        </p:spPr>
        <p:txBody>
          <a:bodyPr/>
          <a:lstStyle/>
          <a:p>
            <a:pPr>
              <a:lnSpc>
                <a:spcPct val="150000"/>
              </a:lnSpc>
            </a:pPr>
            <a:r>
              <a:rPr lang="ja-JP" altLang="en-US" sz="2400">
                <a:solidFill>
                  <a:schemeClr val="bg1"/>
                </a:solidFill>
                <a:latin typeface="メイリオ" panose="020B0604030504040204" pitchFamily="50" charset="-128"/>
                <a:ea typeface="メイリオ" panose="020B0604030504040204" pitchFamily="50" charset="-128"/>
              </a:rPr>
              <a:t>管理系業務代行と管理系スタッフへの教育　　</a:t>
            </a:r>
            <a:endParaRPr lang="ja-JP" altLang="en-US" sz="2400" dirty="0">
              <a:solidFill>
                <a:schemeClr val="bg1"/>
              </a:solidFill>
              <a:latin typeface="Meiryo" charset="-128"/>
              <a:ea typeface="Meiryo" charset="-128"/>
              <a:cs typeface="Meiryo" charset="-128"/>
            </a:endParaRPr>
          </a:p>
        </p:txBody>
      </p:sp>
      <p:sp>
        <p:nvSpPr>
          <p:cNvPr id="3" name="スライド番号プレースホルダー 2">
            <a:extLst>
              <a:ext uri="{FF2B5EF4-FFF2-40B4-BE49-F238E27FC236}">
                <a16:creationId xmlns:a16="http://schemas.microsoft.com/office/drawing/2014/main" id="{12079C90-EDCB-2989-EFB5-7EAEE977E9BE}"/>
              </a:ext>
            </a:extLst>
          </p:cNvPr>
          <p:cNvSpPr>
            <a:spLocks noGrp="1"/>
          </p:cNvSpPr>
          <p:nvPr>
            <p:ph type="sldNum" sz="quarter" idx="12"/>
          </p:nvPr>
        </p:nvSpPr>
        <p:spPr/>
        <p:txBody>
          <a:bodyPr/>
          <a:lstStyle/>
          <a:p>
            <a:pPr>
              <a:defRPr/>
            </a:pPr>
            <a:fld id="{C71E0B3B-A33F-5E43-A255-82FAB72B38A8}" type="slidenum">
              <a:rPr lang="ja-JP" altLang="en-US" smtClean="0"/>
              <a:pPr>
                <a:defRPr/>
              </a:pPr>
              <a:t>7</a:t>
            </a:fld>
            <a:endParaRPr lang="ja-JP" altLang="en-US"/>
          </a:p>
        </p:txBody>
      </p:sp>
      <p:sp>
        <p:nvSpPr>
          <p:cNvPr id="8" name="テキスト ボックス 7">
            <a:extLst>
              <a:ext uri="{FF2B5EF4-FFF2-40B4-BE49-F238E27FC236}">
                <a16:creationId xmlns:a16="http://schemas.microsoft.com/office/drawing/2014/main" id="{D7F27332-FE46-DB13-C8AC-528574053ED1}"/>
              </a:ext>
            </a:extLst>
          </p:cNvPr>
          <p:cNvSpPr txBox="1"/>
          <p:nvPr/>
        </p:nvSpPr>
        <p:spPr>
          <a:xfrm>
            <a:off x="527602" y="1765589"/>
            <a:ext cx="9035498" cy="135806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lumMod val="75000"/>
                    <a:lumOff val="25000"/>
                  </a:prstClr>
                </a:solidFill>
                <a:effectLst/>
                <a:uLnTx/>
                <a:uFillTx/>
                <a:latin typeface="Meiryo" charset="-128"/>
                <a:ea typeface="Meiryo" charset="-128"/>
                <a:cs typeface="Meiryo" charset="-128"/>
              </a:rPr>
              <a:t>中国子会社の現地化を進めていく先には、現地で経営を任せられる管理者が必要となりますが、必ずしも適任の人材が常時確保できるわけではありません。弊社では管理者人材が不足する中国子会社の経理・財務・税務・人事等の管理系業務におけるショートリリーフとして一時的（原則として半年以上とさせて頂きます）に事務を代行したり、中国業務の長期的なパートナーとして中国事業に経営参画する業務を提供しています。</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charset="-128"/>
              <a:ea typeface="Meiryo" charset="-128"/>
              <a:cs typeface="Meiryo" charset="-128"/>
            </a:endParaRPr>
          </a:p>
        </p:txBody>
      </p:sp>
      <p:sp>
        <p:nvSpPr>
          <p:cNvPr id="10" name="テキスト ボックス 9">
            <a:extLst>
              <a:ext uri="{FF2B5EF4-FFF2-40B4-BE49-F238E27FC236}">
                <a16:creationId xmlns:a16="http://schemas.microsoft.com/office/drawing/2014/main" id="{FF1FF6E6-A6F5-5761-95EC-E888E0B7D6D6}"/>
              </a:ext>
            </a:extLst>
          </p:cNvPr>
          <p:cNvSpPr txBox="1"/>
          <p:nvPr/>
        </p:nvSpPr>
        <p:spPr>
          <a:xfrm>
            <a:off x="527602" y="1279271"/>
            <a:ext cx="3646461" cy="388568"/>
          </a:xfrm>
          <a:prstGeom prst="rect">
            <a:avLst/>
          </a:prstGeom>
          <a:noFill/>
        </p:spPr>
        <p:txBody>
          <a:bodyPr wrap="square" rtlCol="0">
            <a:spAutoFit/>
          </a:bodyPr>
          <a:lstStyle/>
          <a:p>
            <a:pPr>
              <a:lnSpc>
                <a:spcPct val="150000"/>
              </a:lnSpc>
            </a:pPr>
            <a:r>
              <a:rPr lang="ja-JP" altLang="en-US" sz="1400" dirty="0">
                <a:solidFill>
                  <a:schemeClr val="accent1">
                    <a:lumMod val="75000"/>
                  </a:schemeClr>
                </a:solidFill>
                <a:latin typeface="Meiryo" charset="-128"/>
                <a:ea typeface="Meiryo" charset="-128"/>
                <a:cs typeface="Meiryo" charset="-128"/>
              </a:rPr>
              <a:t>子会社経営・管理支援</a:t>
            </a:r>
          </a:p>
        </p:txBody>
      </p:sp>
      <p:sp>
        <p:nvSpPr>
          <p:cNvPr id="12" name="テキスト ボックス 11">
            <a:extLst>
              <a:ext uri="{FF2B5EF4-FFF2-40B4-BE49-F238E27FC236}">
                <a16:creationId xmlns:a16="http://schemas.microsoft.com/office/drawing/2014/main" id="{DD625713-DFA4-93EF-986A-672104586604}"/>
              </a:ext>
            </a:extLst>
          </p:cNvPr>
          <p:cNvSpPr txBox="1"/>
          <p:nvPr/>
        </p:nvSpPr>
        <p:spPr>
          <a:xfrm>
            <a:off x="511451" y="3734348"/>
            <a:ext cx="8883098" cy="1034899"/>
          </a:xfrm>
          <a:prstGeom prst="rect">
            <a:avLst/>
          </a:prstGeom>
          <a:noFill/>
        </p:spPr>
        <p:txBody>
          <a:bodyPr wrap="square" rtlCol="0">
            <a:spAutoFit/>
          </a:bodyPr>
          <a:lstStyle/>
          <a:p>
            <a:pPr algn="just">
              <a:lnSpc>
                <a:spcPct val="150000"/>
              </a:lnSpc>
            </a:pPr>
            <a:r>
              <a:rPr lang="ja-JP" altLang="en-US" sz="1400" dirty="0">
                <a:solidFill>
                  <a:schemeClr val="tx1">
                    <a:lumMod val="75000"/>
                    <a:lumOff val="25000"/>
                  </a:schemeClr>
                </a:solidFill>
                <a:latin typeface="Meiryo" charset="-128"/>
                <a:ea typeface="Meiryo" charset="-128"/>
                <a:cs typeface="Meiryo" charset="-128"/>
              </a:rPr>
              <a:t>弊社では会計税務、法務に関わる事務所との共同作業が多いことから、若手の会計税務人材との交流の機会も多くあります。貴社の中国人スタッフに会計税務に関する集合研修を実施したり、弊社で一時的にオンザジョブ トレーニングを受けて頂いたりも可能です。まずはお気軽にお問い合わせください。</a:t>
            </a:r>
          </a:p>
        </p:txBody>
      </p:sp>
      <p:sp>
        <p:nvSpPr>
          <p:cNvPr id="13" name="テキスト ボックス 12">
            <a:extLst>
              <a:ext uri="{FF2B5EF4-FFF2-40B4-BE49-F238E27FC236}">
                <a16:creationId xmlns:a16="http://schemas.microsoft.com/office/drawing/2014/main" id="{7D7BD0C4-6B1B-26CF-295B-68AEFE356B1F}"/>
              </a:ext>
            </a:extLst>
          </p:cNvPr>
          <p:cNvSpPr txBox="1"/>
          <p:nvPr/>
        </p:nvSpPr>
        <p:spPr>
          <a:xfrm>
            <a:off x="527601" y="3221403"/>
            <a:ext cx="3646461" cy="388568"/>
          </a:xfrm>
          <a:prstGeom prst="rect">
            <a:avLst/>
          </a:prstGeom>
          <a:noFill/>
        </p:spPr>
        <p:txBody>
          <a:bodyPr wrap="square" rtlCol="0">
            <a:spAutoFit/>
          </a:bodyPr>
          <a:lstStyle/>
          <a:p>
            <a:pPr>
              <a:lnSpc>
                <a:spcPct val="150000"/>
              </a:lnSpc>
            </a:pPr>
            <a:r>
              <a:rPr lang="ja-JP" altLang="en-US" sz="1400" dirty="0">
                <a:solidFill>
                  <a:schemeClr val="accent1">
                    <a:lumMod val="75000"/>
                  </a:schemeClr>
                </a:solidFill>
                <a:latin typeface="Meiryo" charset="-128"/>
                <a:ea typeface="Meiryo" charset="-128"/>
                <a:cs typeface="Meiryo" charset="-128"/>
              </a:rPr>
              <a:t>現地スタッフ教育</a:t>
            </a:r>
          </a:p>
        </p:txBody>
      </p:sp>
    </p:spTree>
    <p:extLst>
      <p:ext uri="{BB962C8B-B14F-4D97-AF65-F5344CB8AC3E}">
        <p14:creationId xmlns:p14="http://schemas.microsoft.com/office/powerpoint/2010/main" val="8811097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C8C99-29A3-BD34-1940-CEEE46F50B90}"/>
            </a:ext>
          </a:extLst>
        </p:cNvPr>
        <p:cNvGrpSpPr/>
        <p:nvPr/>
      </p:nvGrpSpPr>
      <p:grpSpPr>
        <a:xfrm>
          <a:off x="0" y="0"/>
          <a:ext cx="0" cy="0"/>
          <a:chOff x="0" y="0"/>
          <a:chExt cx="0" cy="0"/>
        </a:xfrm>
      </p:grpSpPr>
      <p:sp>
        <p:nvSpPr>
          <p:cNvPr id="40961" name="タイトル 1">
            <a:extLst>
              <a:ext uri="{FF2B5EF4-FFF2-40B4-BE49-F238E27FC236}">
                <a16:creationId xmlns:a16="http://schemas.microsoft.com/office/drawing/2014/main" id="{61AFE8DD-286A-DF0B-C226-B96DEF6F71E9}"/>
              </a:ext>
            </a:extLst>
          </p:cNvPr>
          <p:cNvSpPr>
            <a:spLocks noGrp="1"/>
          </p:cNvSpPr>
          <p:nvPr>
            <p:ph type="title"/>
          </p:nvPr>
        </p:nvSpPr>
        <p:spPr>
          <a:xfrm>
            <a:off x="375202" y="169863"/>
            <a:ext cx="9035498" cy="693737"/>
          </a:xfrm>
        </p:spPr>
        <p:txBody>
          <a:bodyPr/>
          <a:lstStyle/>
          <a:p>
            <a:pPr>
              <a:lnSpc>
                <a:spcPct val="150000"/>
              </a:lnSpc>
            </a:pPr>
            <a:r>
              <a:rPr lang="en-US" altLang="ja-JP" sz="2400" dirty="0">
                <a:solidFill>
                  <a:schemeClr val="bg1"/>
                </a:solidFill>
                <a:latin typeface="メイリオ" panose="020B0604030504040204" pitchFamily="50" charset="-128"/>
                <a:ea typeface="メイリオ" panose="020B0604030504040204" pitchFamily="50" charset="-128"/>
              </a:rPr>
              <a:t>M</a:t>
            </a:r>
            <a:r>
              <a:rPr lang="ja-JP" altLang="en-US" sz="2400">
                <a:solidFill>
                  <a:schemeClr val="bg1"/>
                </a:solidFill>
                <a:latin typeface="メイリオ" panose="020B0604030504040204" pitchFamily="50" charset="-128"/>
                <a:ea typeface="メイリオ" panose="020B0604030504040204" pitchFamily="50" charset="-128"/>
              </a:rPr>
              <a:t>＆</a:t>
            </a:r>
            <a:r>
              <a:rPr lang="en-US" altLang="ja-JP" sz="2400" dirty="0">
                <a:solidFill>
                  <a:schemeClr val="bg1"/>
                </a:solidFill>
                <a:latin typeface="メイリオ" panose="020B0604030504040204" pitchFamily="50" charset="-128"/>
                <a:ea typeface="メイリオ" panose="020B0604030504040204" pitchFamily="50" charset="-128"/>
              </a:rPr>
              <a:t>A</a:t>
            </a:r>
            <a:r>
              <a:rPr lang="ja-JP" altLang="en-US" sz="2400">
                <a:solidFill>
                  <a:schemeClr val="bg1"/>
                </a:solidFill>
                <a:latin typeface="メイリオ" panose="020B0604030504040204" pitchFamily="50" charset="-128"/>
                <a:ea typeface="メイリオ" panose="020B0604030504040204" pitchFamily="50" charset="-128"/>
              </a:rPr>
              <a:t>関連（財務デューディリジェンスと価値評価）</a:t>
            </a:r>
            <a:endParaRPr lang="ja-JP" altLang="en-US" sz="2400" dirty="0">
              <a:solidFill>
                <a:schemeClr val="bg1"/>
              </a:solidFill>
              <a:latin typeface="Meiryo" charset="-128"/>
              <a:ea typeface="Meiryo" charset="-128"/>
              <a:cs typeface="Meiryo" charset="-128"/>
            </a:endParaRPr>
          </a:p>
        </p:txBody>
      </p:sp>
      <p:sp>
        <p:nvSpPr>
          <p:cNvPr id="3" name="スライド番号プレースホルダー 2">
            <a:extLst>
              <a:ext uri="{FF2B5EF4-FFF2-40B4-BE49-F238E27FC236}">
                <a16:creationId xmlns:a16="http://schemas.microsoft.com/office/drawing/2014/main" id="{8F528A9F-07EF-DA79-D886-271ABC8F3C7B}"/>
              </a:ext>
            </a:extLst>
          </p:cNvPr>
          <p:cNvSpPr>
            <a:spLocks noGrp="1"/>
          </p:cNvSpPr>
          <p:nvPr>
            <p:ph type="sldNum" sz="quarter" idx="12"/>
          </p:nvPr>
        </p:nvSpPr>
        <p:spPr/>
        <p:txBody>
          <a:bodyPr/>
          <a:lstStyle/>
          <a:p>
            <a:pPr>
              <a:defRPr/>
            </a:pPr>
            <a:fld id="{C71E0B3B-A33F-5E43-A255-82FAB72B38A8}" type="slidenum">
              <a:rPr lang="ja-JP" altLang="en-US" smtClean="0"/>
              <a:pPr>
                <a:defRPr/>
              </a:pPr>
              <a:t>8</a:t>
            </a:fld>
            <a:endParaRPr lang="ja-JP" altLang="en-US"/>
          </a:p>
        </p:txBody>
      </p:sp>
      <p:sp>
        <p:nvSpPr>
          <p:cNvPr id="2" name="テキスト ボックス 1">
            <a:extLst>
              <a:ext uri="{FF2B5EF4-FFF2-40B4-BE49-F238E27FC236}">
                <a16:creationId xmlns:a16="http://schemas.microsoft.com/office/drawing/2014/main" id="{DF1BF40A-460E-0AA1-90C1-2556F20074F0}"/>
              </a:ext>
            </a:extLst>
          </p:cNvPr>
          <p:cNvSpPr txBox="1"/>
          <p:nvPr/>
        </p:nvSpPr>
        <p:spPr>
          <a:xfrm>
            <a:off x="476478" y="1171238"/>
            <a:ext cx="9035498" cy="1034899"/>
          </a:xfrm>
          <a:prstGeom prst="rect">
            <a:avLst/>
          </a:prstGeom>
          <a:noFill/>
        </p:spPr>
        <p:txBody>
          <a:bodyPr wrap="square" rtlCol="0">
            <a:spAutoFit/>
          </a:bodyPr>
          <a:lstStyle/>
          <a:p>
            <a:pPr algn="just">
              <a:lnSpc>
                <a:spcPct val="150000"/>
              </a:lnSpc>
            </a:pPr>
            <a:r>
              <a:rPr lang="ja-JP" altLang="en-US" sz="1400">
                <a:latin typeface="Meiryo" charset="-128"/>
                <a:ea typeface="Meiryo" charset="-128"/>
                <a:cs typeface="Meiryo" charset="-128"/>
              </a:rPr>
              <a:t>中国事業を現地パートナーと協働するにおいて、財務・税務デュ－デリジェンスや企業価値評価が必要となることがあります。弊社では投資判断に役立つ情報を提供するとともに、パートナーとの交渉への主体的参画、政府当局への申請、批准取得へも積極的に関与し、取引のクロージングまで責任を持ってお手伝いします。</a:t>
            </a:r>
            <a:endParaRPr kumimoji="1" lang="ja-JP" altLang="en-US" sz="1000" dirty="0">
              <a:latin typeface="Meiryo" charset="-128"/>
              <a:ea typeface="Meiryo" charset="-128"/>
              <a:cs typeface="Meiryo" charset="-128"/>
            </a:endParaRPr>
          </a:p>
        </p:txBody>
      </p:sp>
      <p:sp>
        <p:nvSpPr>
          <p:cNvPr id="4" name="テキスト ボックス 3">
            <a:extLst>
              <a:ext uri="{FF2B5EF4-FFF2-40B4-BE49-F238E27FC236}">
                <a16:creationId xmlns:a16="http://schemas.microsoft.com/office/drawing/2014/main" id="{08D130DA-9085-8105-252B-0336FFF1EEC1}"/>
              </a:ext>
            </a:extLst>
          </p:cNvPr>
          <p:cNvSpPr txBox="1"/>
          <p:nvPr/>
        </p:nvSpPr>
        <p:spPr>
          <a:xfrm>
            <a:off x="476478" y="2206137"/>
            <a:ext cx="3646461" cy="388568"/>
          </a:xfrm>
          <a:prstGeom prst="rect">
            <a:avLst/>
          </a:prstGeom>
          <a:noFill/>
        </p:spPr>
        <p:txBody>
          <a:bodyPr wrap="square" rtlCol="0">
            <a:spAutoFit/>
          </a:bodyPr>
          <a:lstStyle/>
          <a:p>
            <a:pPr algn="just">
              <a:lnSpc>
                <a:spcPct val="150000"/>
              </a:lnSpc>
            </a:pPr>
            <a:r>
              <a:rPr lang="ja-JP" altLang="en-US" sz="1400" dirty="0">
                <a:solidFill>
                  <a:schemeClr val="accent1">
                    <a:lumMod val="75000"/>
                  </a:schemeClr>
                </a:solidFill>
                <a:latin typeface="Meiryo" charset="-128"/>
                <a:ea typeface="Meiryo" charset="-128"/>
                <a:cs typeface="Meiryo" charset="-128"/>
              </a:rPr>
              <a:t>財務デューディリジェンス</a:t>
            </a:r>
            <a:endParaRPr kumimoji="1" lang="ja-JP" altLang="en-US" sz="1400" dirty="0">
              <a:solidFill>
                <a:schemeClr val="accent1">
                  <a:lumMod val="75000"/>
                </a:schemeClr>
              </a:solidFill>
              <a:latin typeface="Meiryo" charset="-128"/>
              <a:ea typeface="Meiryo" charset="-128"/>
              <a:cs typeface="Meiryo" charset="-128"/>
            </a:endParaRPr>
          </a:p>
        </p:txBody>
      </p:sp>
      <p:sp>
        <p:nvSpPr>
          <p:cNvPr id="5" name="テキスト ボックス 4">
            <a:extLst>
              <a:ext uri="{FF2B5EF4-FFF2-40B4-BE49-F238E27FC236}">
                <a16:creationId xmlns:a16="http://schemas.microsoft.com/office/drawing/2014/main" id="{292BFB4D-D8E9-2BF8-4F2D-382A7F8D25DF}"/>
              </a:ext>
            </a:extLst>
          </p:cNvPr>
          <p:cNvSpPr txBox="1"/>
          <p:nvPr/>
        </p:nvSpPr>
        <p:spPr>
          <a:xfrm>
            <a:off x="476478" y="2600014"/>
            <a:ext cx="8934222" cy="1681229"/>
          </a:xfrm>
          <a:prstGeom prst="rect">
            <a:avLst/>
          </a:prstGeom>
          <a:noFill/>
        </p:spPr>
        <p:txBody>
          <a:bodyPr wrap="square" rtlCol="0">
            <a:spAutoFit/>
          </a:bodyPr>
          <a:lstStyle/>
          <a:p>
            <a:pPr algn="just">
              <a:lnSpc>
                <a:spcPct val="150000"/>
              </a:lnSpc>
            </a:pPr>
            <a:r>
              <a:rPr lang="ja-JP" altLang="en-US" sz="1400">
                <a:solidFill>
                  <a:schemeClr val="tx1">
                    <a:lumMod val="75000"/>
                    <a:lumOff val="25000"/>
                  </a:schemeClr>
                </a:solidFill>
                <a:latin typeface="Meiryo" charset="-128"/>
                <a:ea typeface="Meiryo" charset="-128"/>
                <a:cs typeface="Meiryo" charset="-128"/>
              </a:rPr>
              <a:t>中国市場への本格的な進出、部材の安定供給先の確保など、中国での事業展開を中国パートナー企業と進めるにおいては、提携先の財務デューディリジェンスが必須です。弊社は中国各地にフットワーク軽く訪問し、インタビュー、実態純資産分析、正常収益力分析、潜在的債務、不良資産の洗い出し、定量評価を実施し、提携先として適合するかどうかのアドバイスを提供します。また、新規取引先、継続取引先に対する信用力調査など、簡便的な調査も皆様のご要望に応じて対応致します。 </a:t>
            </a:r>
            <a:endParaRPr lang="ja-JP" altLang="en-US" sz="1400" dirty="0">
              <a:solidFill>
                <a:schemeClr val="tx1">
                  <a:lumMod val="75000"/>
                  <a:lumOff val="25000"/>
                </a:schemeClr>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A6F023D4-21A1-D3A0-0FF2-ED51F3E963D3}"/>
              </a:ext>
            </a:extLst>
          </p:cNvPr>
          <p:cNvSpPr txBox="1"/>
          <p:nvPr/>
        </p:nvSpPr>
        <p:spPr>
          <a:xfrm>
            <a:off x="476478" y="4286552"/>
            <a:ext cx="3646461" cy="388568"/>
          </a:xfrm>
          <a:prstGeom prst="rect">
            <a:avLst/>
          </a:prstGeom>
          <a:noFill/>
        </p:spPr>
        <p:txBody>
          <a:bodyPr wrap="square" rtlCol="0">
            <a:spAutoFit/>
          </a:bodyPr>
          <a:lstStyle/>
          <a:p>
            <a:pPr algn="just">
              <a:lnSpc>
                <a:spcPct val="150000"/>
              </a:lnSpc>
            </a:pPr>
            <a:r>
              <a:rPr lang="ja-JP" altLang="en-US" sz="1400" dirty="0">
                <a:solidFill>
                  <a:schemeClr val="accent1">
                    <a:lumMod val="75000"/>
                  </a:schemeClr>
                </a:solidFill>
                <a:latin typeface="Meiryo" charset="-128"/>
                <a:ea typeface="Meiryo" charset="-128"/>
                <a:cs typeface="Meiryo" charset="-128"/>
              </a:rPr>
              <a:t>企業価値評価、譲渡価額の算定</a:t>
            </a:r>
          </a:p>
        </p:txBody>
      </p:sp>
      <p:sp>
        <p:nvSpPr>
          <p:cNvPr id="7" name="テキスト ボックス 6">
            <a:extLst>
              <a:ext uri="{FF2B5EF4-FFF2-40B4-BE49-F238E27FC236}">
                <a16:creationId xmlns:a16="http://schemas.microsoft.com/office/drawing/2014/main" id="{EF51DDB1-2CB6-95C3-1433-C8AA14A74BC1}"/>
              </a:ext>
            </a:extLst>
          </p:cNvPr>
          <p:cNvSpPr txBox="1"/>
          <p:nvPr/>
        </p:nvSpPr>
        <p:spPr>
          <a:xfrm>
            <a:off x="485889" y="4680429"/>
            <a:ext cx="8934222" cy="1877437"/>
          </a:xfrm>
          <a:prstGeom prst="rect">
            <a:avLst/>
          </a:prstGeom>
          <a:noFill/>
        </p:spPr>
        <p:txBody>
          <a:bodyPr wrap="square" rtlCol="0">
            <a:spAutoFit/>
          </a:bodyPr>
          <a:lstStyle/>
          <a:p>
            <a:pPr algn="just">
              <a:lnSpc>
                <a:spcPct val="150000"/>
              </a:lnSpc>
            </a:pPr>
            <a:r>
              <a:rPr lang="en-US" altLang="ja-JP" sz="1400" dirty="0">
                <a:solidFill>
                  <a:schemeClr val="tx1">
                    <a:lumMod val="75000"/>
                    <a:lumOff val="25000"/>
                  </a:schemeClr>
                </a:solidFill>
                <a:latin typeface="Meiryo" charset="-128"/>
                <a:ea typeface="Meiryo" charset="-128"/>
                <a:cs typeface="Meiryo" charset="-128"/>
              </a:rPr>
              <a:t>DCF</a:t>
            </a:r>
            <a:r>
              <a:rPr lang="ja-JP" altLang="en-US" sz="1400">
                <a:solidFill>
                  <a:schemeClr val="tx1">
                    <a:lumMod val="75000"/>
                    <a:lumOff val="25000"/>
                  </a:schemeClr>
                </a:solidFill>
                <a:latin typeface="Meiryo" charset="-128"/>
                <a:ea typeface="Meiryo" charset="-128"/>
                <a:cs typeface="Meiryo" charset="-128"/>
              </a:rPr>
              <a:t>法に基づく企業価値評価では、対象企業の置かれた市場環境を客観的に分析し、企業自身が作成する将来の損益予測の合理性を厳格に確認することが重要です。また、</a:t>
            </a:r>
            <a:r>
              <a:rPr lang="en-US" altLang="ja-JP" sz="1400" dirty="0">
                <a:solidFill>
                  <a:schemeClr val="tx1">
                    <a:lumMod val="75000"/>
                    <a:lumOff val="25000"/>
                  </a:schemeClr>
                </a:solidFill>
                <a:latin typeface="Meiryo" charset="-128"/>
                <a:ea typeface="Meiryo" charset="-128"/>
                <a:cs typeface="Meiryo" charset="-128"/>
              </a:rPr>
              <a:t>DCF</a:t>
            </a:r>
            <a:r>
              <a:rPr lang="ja-JP" altLang="en-US" sz="1400">
                <a:solidFill>
                  <a:schemeClr val="tx1">
                    <a:lumMod val="75000"/>
                    <a:lumOff val="25000"/>
                  </a:schemeClr>
                </a:solidFill>
                <a:latin typeface="Meiryo" charset="-128"/>
                <a:ea typeface="Meiryo" charset="-128"/>
                <a:cs typeface="Meiryo" charset="-128"/>
              </a:rPr>
              <a:t>法の補完的な評価として、中国上場企業から類似企業を選定し、</a:t>
            </a:r>
            <a:r>
              <a:rPr lang="en-US" altLang="ja-JP" sz="1400" dirty="0">
                <a:solidFill>
                  <a:schemeClr val="tx1">
                    <a:lumMod val="75000"/>
                    <a:lumOff val="25000"/>
                  </a:schemeClr>
                </a:solidFill>
                <a:latin typeface="Meiryo" charset="-128"/>
                <a:ea typeface="Meiryo" charset="-128"/>
                <a:cs typeface="Meiryo" charset="-128"/>
              </a:rPr>
              <a:t>EBITDA</a:t>
            </a:r>
            <a:r>
              <a:rPr lang="ja-JP" altLang="en-US" sz="1400">
                <a:solidFill>
                  <a:schemeClr val="tx1">
                    <a:lumMod val="75000"/>
                    <a:lumOff val="25000"/>
                  </a:schemeClr>
                </a:solidFill>
                <a:latin typeface="Meiryo" charset="-128"/>
                <a:ea typeface="Meiryo" charset="-128"/>
                <a:cs typeface="Meiryo" charset="-128"/>
              </a:rPr>
              <a:t>倍率等のマーケットアプローチによる評価も合わせて実施します。弊社の行なう必要充分なデータ収集、説得力ある論理展開、厳密な計算過程を併せ持つ企業価値分析は、専門家の間でも高い評価を得ています。</a:t>
            </a:r>
          </a:p>
          <a:p>
            <a:pPr algn="just">
              <a:lnSpc>
                <a:spcPct val="150000"/>
              </a:lnSpc>
            </a:pPr>
            <a:endParaRPr lang="ja-JP" altLang="en-US" sz="800" dirty="0">
              <a:solidFill>
                <a:schemeClr val="tx1">
                  <a:lumMod val="75000"/>
                  <a:lumOff val="25000"/>
                </a:schemeClr>
              </a:solidFill>
              <a:latin typeface="Meiryo" charset="-128"/>
              <a:ea typeface="Meiryo" charset="-128"/>
              <a:cs typeface="Meiryo" charset="-128"/>
            </a:endParaRPr>
          </a:p>
        </p:txBody>
      </p:sp>
    </p:spTree>
    <p:extLst>
      <p:ext uri="{BB962C8B-B14F-4D97-AF65-F5344CB8AC3E}">
        <p14:creationId xmlns:p14="http://schemas.microsoft.com/office/powerpoint/2010/main" val="29774441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62932-67F8-038D-2A14-0BEA381EEDE5}"/>
            </a:ext>
          </a:extLst>
        </p:cNvPr>
        <p:cNvGrpSpPr/>
        <p:nvPr/>
      </p:nvGrpSpPr>
      <p:grpSpPr>
        <a:xfrm>
          <a:off x="0" y="0"/>
          <a:ext cx="0" cy="0"/>
          <a:chOff x="0" y="0"/>
          <a:chExt cx="0" cy="0"/>
        </a:xfrm>
      </p:grpSpPr>
      <p:sp>
        <p:nvSpPr>
          <p:cNvPr id="40961" name="タイトル 1">
            <a:extLst>
              <a:ext uri="{FF2B5EF4-FFF2-40B4-BE49-F238E27FC236}">
                <a16:creationId xmlns:a16="http://schemas.microsoft.com/office/drawing/2014/main" id="{2235C1B9-6EF0-A98C-AD88-AD53E57F101F}"/>
              </a:ext>
            </a:extLst>
          </p:cNvPr>
          <p:cNvSpPr>
            <a:spLocks noGrp="1"/>
          </p:cNvSpPr>
          <p:nvPr>
            <p:ph type="title"/>
          </p:nvPr>
        </p:nvSpPr>
        <p:spPr>
          <a:xfrm>
            <a:off x="375202" y="169863"/>
            <a:ext cx="9035498" cy="693737"/>
          </a:xfrm>
        </p:spPr>
        <p:txBody>
          <a:bodyPr/>
          <a:lstStyle/>
          <a:p>
            <a:pPr marL="266689">
              <a:spcBef>
                <a:spcPts val="600"/>
              </a:spcBef>
            </a:pPr>
            <a:r>
              <a:rPr lang="ja-JP" altLang="en-US" sz="2400">
                <a:solidFill>
                  <a:schemeClr val="bg1"/>
                </a:solidFill>
                <a:latin typeface="メイリオ" panose="020B0604030504040204" pitchFamily="50" charset="-128"/>
                <a:ea typeface="メイリオ" panose="020B0604030504040204" pitchFamily="50" charset="-128"/>
              </a:rPr>
              <a:t>国際税務（移転価格）リスクマネジメント</a:t>
            </a:r>
            <a:r>
              <a:rPr lang="ja-JP" altLang="en-US" sz="240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0BDD273B-537A-F6D6-D981-D51098333884}"/>
              </a:ext>
            </a:extLst>
          </p:cNvPr>
          <p:cNvSpPr>
            <a:spLocks noGrp="1"/>
          </p:cNvSpPr>
          <p:nvPr>
            <p:ph type="sldNum" sz="quarter" idx="12"/>
          </p:nvPr>
        </p:nvSpPr>
        <p:spPr/>
        <p:txBody>
          <a:bodyPr/>
          <a:lstStyle/>
          <a:p>
            <a:pPr>
              <a:defRPr/>
            </a:pPr>
            <a:fld id="{C71E0B3B-A33F-5E43-A255-82FAB72B38A8}" type="slidenum">
              <a:rPr lang="ja-JP" altLang="en-US" smtClean="0"/>
              <a:pPr>
                <a:defRPr/>
              </a:pPr>
              <a:t>9</a:t>
            </a:fld>
            <a:endParaRPr lang="ja-JP" altLang="en-US"/>
          </a:p>
        </p:txBody>
      </p:sp>
      <p:sp>
        <p:nvSpPr>
          <p:cNvPr id="8" name="テキスト ボックス 7">
            <a:extLst>
              <a:ext uri="{FF2B5EF4-FFF2-40B4-BE49-F238E27FC236}">
                <a16:creationId xmlns:a16="http://schemas.microsoft.com/office/drawing/2014/main" id="{A92CF47A-6BB5-118C-93C8-3A74CBF9B271}"/>
              </a:ext>
            </a:extLst>
          </p:cNvPr>
          <p:cNvSpPr txBox="1"/>
          <p:nvPr/>
        </p:nvSpPr>
        <p:spPr>
          <a:xfrm>
            <a:off x="485888" y="1200893"/>
            <a:ext cx="8924811" cy="711733"/>
          </a:xfrm>
          <a:prstGeom prst="rect">
            <a:avLst/>
          </a:prstGeom>
          <a:noFill/>
        </p:spPr>
        <p:txBody>
          <a:bodyPr wrap="square" rtlCol="0">
            <a:spAutoFit/>
          </a:bodyPr>
          <a:lstStyle/>
          <a:p>
            <a:pPr>
              <a:lnSpc>
                <a:spcPct val="150000"/>
              </a:lnSpc>
            </a:pPr>
            <a:r>
              <a:rPr lang="ja-JP" altLang="en-US" sz="1400" dirty="0">
                <a:latin typeface="Meiryo" charset="-128"/>
                <a:ea typeface="Meiryo" charset="-128"/>
                <a:cs typeface="Meiryo" charset="-128"/>
              </a:rPr>
              <a:t>日中間の業務交流、</a:t>
            </a:r>
            <a:r>
              <a:rPr lang="ja-JP" altLang="en-US" sz="1400">
                <a:latin typeface="Meiryo" charset="-128"/>
                <a:ea typeface="Meiryo" charset="-128"/>
                <a:cs typeface="Meiryo" charset="-128"/>
              </a:rPr>
              <a:t>人的交流が進展するにつれ、国際</a:t>
            </a:r>
            <a:r>
              <a:rPr lang="ja-JP" altLang="en-US" sz="1400" dirty="0">
                <a:latin typeface="Meiryo" charset="-128"/>
                <a:ea typeface="Meiryo" charset="-128"/>
                <a:cs typeface="Meiryo" charset="-128"/>
              </a:rPr>
              <a:t>税務</a:t>
            </a:r>
            <a:r>
              <a:rPr lang="ja-JP" altLang="en-US" sz="1400">
                <a:latin typeface="Meiryo" charset="-128"/>
                <a:ea typeface="Meiryo" charset="-128"/>
                <a:cs typeface="Meiryo" charset="-128"/>
              </a:rPr>
              <a:t>問題が重要になってきます。弊社では移転</a:t>
            </a:r>
            <a:r>
              <a:rPr lang="ja-JP" altLang="en-US" sz="1400" dirty="0">
                <a:latin typeface="Meiryo" charset="-128"/>
                <a:ea typeface="Meiryo" charset="-128"/>
                <a:cs typeface="Meiryo" charset="-128"/>
              </a:rPr>
              <a:t>価格対応のみならず、恒久的施設（</a:t>
            </a:r>
            <a:r>
              <a:rPr lang="en-US" altLang="ja-JP" sz="1400" dirty="0">
                <a:latin typeface="Meiryo" charset="-128"/>
                <a:ea typeface="Meiryo" charset="-128"/>
                <a:cs typeface="Meiryo" charset="-128"/>
              </a:rPr>
              <a:t>PE</a:t>
            </a:r>
            <a:r>
              <a:rPr lang="ja-JP" altLang="en-US" sz="1400" dirty="0">
                <a:latin typeface="Meiryo" charset="-128"/>
                <a:ea typeface="Meiryo" charset="-128"/>
                <a:cs typeface="Meiryo" charset="-128"/>
              </a:rPr>
              <a:t>）課税、海外送金支援など国際税務に関するあらゆる問題に対処致します。</a:t>
            </a:r>
            <a:endParaRPr kumimoji="1" lang="ja-JP" altLang="en-US" sz="1400" dirty="0">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EF8FB158-AB5E-FF24-5B01-9442CEE167F5}"/>
              </a:ext>
            </a:extLst>
          </p:cNvPr>
          <p:cNvSpPr txBox="1"/>
          <p:nvPr/>
        </p:nvSpPr>
        <p:spPr>
          <a:xfrm>
            <a:off x="485888" y="1923244"/>
            <a:ext cx="5744657" cy="388568"/>
          </a:xfrm>
          <a:prstGeom prst="rect">
            <a:avLst/>
          </a:prstGeom>
          <a:noFill/>
        </p:spPr>
        <p:txBody>
          <a:bodyPr wrap="square" rtlCol="0">
            <a:spAutoFit/>
          </a:bodyPr>
          <a:lstStyle/>
          <a:p>
            <a:pPr algn="just">
              <a:lnSpc>
                <a:spcPct val="150000"/>
              </a:lnSpc>
            </a:pPr>
            <a:r>
              <a:rPr lang="ja-JP" altLang="en-US" sz="1400">
                <a:solidFill>
                  <a:schemeClr val="accent1">
                    <a:lumMod val="75000"/>
                  </a:schemeClr>
                </a:solidFill>
                <a:latin typeface="Meiryo" charset="-128"/>
                <a:ea typeface="Meiryo" charset="-128"/>
                <a:cs typeface="Meiryo" charset="-128"/>
              </a:rPr>
              <a:t>国際税務（特に移転価格リスク）対応</a:t>
            </a:r>
            <a:endParaRPr kumimoji="1" lang="ja-JP" altLang="en-US" sz="1400" dirty="0">
              <a:solidFill>
                <a:schemeClr val="accent1">
                  <a:lumMod val="75000"/>
                </a:schemeClr>
              </a:solidFill>
              <a:latin typeface="Meiryo" charset="-128"/>
              <a:ea typeface="Meiryo" charset="-128"/>
              <a:cs typeface="Meiryo" charset="-128"/>
            </a:endParaRPr>
          </a:p>
        </p:txBody>
      </p:sp>
      <p:sp>
        <p:nvSpPr>
          <p:cNvPr id="10" name="テキスト ボックス 9">
            <a:extLst>
              <a:ext uri="{FF2B5EF4-FFF2-40B4-BE49-F238E27FC236}">
                <a16:creationId xmlns:a16="http://schemas.microsoft.com/office/drawing/2014/main" id="{226A8FE9-50F3-150A-7AA0-93C829A9AF89}"/>
              </a:ext>
            </a:extLst>
          </p:cNvPr>
          <p:cNvSpPr txBox="1"/>
          <p:nvPr/>
        </p:nvSpPr>
        <p:spPr>
          <a:xfrm>
            <a:off x="485888" y="2311812"/>
            <a:ext cx="8924811" cy="1681229"/>
          </a:xfrm>
          <a:prstGeom prst="rect">
            <a:avLst/>
          </a:prstGeom>
          <a:noFill/>
        </p:spPr>
        <p:txBody>
          <a:bodyPr wrap="square" rtlCol="0">
            <a:spAutoFit/>
          </a:bodyPr>
          <a:lstStyle/>
          <a:p>
            <a:pPr>
              <a:lnSpc>
                <a:spcPct val="150000"/>
              </a:lnSpc>
            </a:pPr>
            <a:r>
              <a:rPr lang="ja-JP" altLang="en-US" sz="1400">
                <a:solidFill>
                  <a:schemeClr val="tx1">
                    <a:lumMod val="75000"/>
                    <a:lumOff val="25000"/>
                  </a:schemeClr>
                </a:solidFill>
                <a:latin typeface="Meiryo" charset="-128"/>
                <a:ea typeface="Meiryo" charset="-128"/>
                <a:cs typeface="Meiryo" charset="-128"/>
              </a:rPr>
              <a:t>自社の取引に潜む国際税務（移転価格）リスクを把握することが第一歩です。弊社では、長年にわたり蓄積された豊富な実務と分析の経験に基づき、中国の税法に規定される国際税務問題に対応した文書（移転価格ローカルファイル）や、申告書類（源泉納税、海外送金、</a:t>
            </a:r>
            <a:r>
              <a:rPr lang="en-US" altLang="ja-JP" sz="1400" dirty="0">
                <a:solidFill>
                  <a:schemeClr val="tx1">
                    <a:lumMod val="75000"/>
                    <a:lumOff val="25000"/>
                  </a:schemeClr>
                </a:solidFill>
                <a:latin typeface="Meiryo" charset="-128"/>
                <a:ea typeface="Meiryo" charset="-128"/>
                <a:cs typeface="Meiryo" charset="-128"/>
              </a:rPr>
              <a:t>PE</a:t>
            </a:r>
            <a:r>
              <a:rPr lang="ja-JP" altLang="en-US" sz="1400">
                <a:solidFill>
                  <a:schemeClr val="tx1">
                    <a:lumMod val="75000"/>
                    <a:lumOff val="25000"/>
                  </a:schemeClr>
                </a:solidFill>
                <a:latin typeface="Meiryo" charset="-128"/>
                <a:ea typeface="Meiryo" charset="-128"/>
                <a:cs typeface="Meiryo" charset="-128"/>
              </a:rPr>
              <a:t>登記など）を妥当な予算で効率的に準備します。</a:t>
            </a:r>
            <a:br>
              <a:rPr lang="ja-JP" altLang="en-US" sz="1400">
                <a:solidFill>
                  <a:schemeClr val="tx1">
                    <a:lumMod val="75000"/>
                    <a:lumOff val="25000"/>
                  </a:schemeClr>
                </a:solidFill>
                <a:latin typeface="Meiryo" charset="-128"/>
                <a:ea typeface="Meiryo" charset="-128"/>
                <a:cs typeface="Meiryo" charset="-128"/>
              </a:rPr>
            </a:br>
            <a:r>
              <a:rPr lang="ja-JP" altLang="en-US" sz="1400">
                <a:solidFill>
                  <a:schemeClr val="tx1">
                    <a:lumMod val="75000"/>
                    <a:lumOff val="25000"/>
                  </a:schemeClr>
                </a:solidFill>
                <a:latin typeface="Meiryo" charset="-128"/>
                <a:ea typeface="Meiryo" charset="-128"/>
                <a:cs typeface="Meiryo" charset="-128"/>
              </a:rPr>
              <a:t>万一の場合の税務調査でも、各地当局と直接コミュニケーションを取り、問題を円滑に解決する体制を整えています。貴社の税務リスク低減のための処方箋として記憶にとどめられ、必要時には是非お声掛けください。</a:t>
            </a:r>
            <a:endParaRPr lang="ja-JP" altLang="en-US" sz="800" dirty="0">
              <a:solidFill>
                <a:schemeClr val="tx1">
                  <a:lumMod val="75000"/>
                  <a:lumOff val="25000"/>
                </a:schemeClr>
              </a:solidFill>
              <a:latin typeface="Meiryo" charset="-128"/>
              <a:ea typeface="Meiryo" charset="-128"/>
              <a:cs typeface="Meiryo" charset="-128"/>
            </a:endParaRPr>
          </a:p>
        </p:txBody>
      </p:sp>
      <p:sp>
        <p:nvSpPr>
          <p:cNvPr id="11" name="テキスト ボックス 10">
            <a:extLst>
              <a:ext uri="{FF2B5EF4-FFF2-40B4-BE49-F238E27FC236}">
                <a16:creationId xmlns:a16="http://schemas.microsoft.com/office/drawing/2014/main" id="{7BC2A490-5EB8-4AC3-0237-79691B7E1F9F}"/>
              </a:ext>
            </a:extLst>
          </p:cNvPr>
          <p:cNvSpPr txBox="1"/>
          <p:nvPr/>
        </p:nvSpPr>
        <p:spPr>
          <a:xfrm>
            <a:off x="495301" y="3993041"/>
            <a:ext cx="3646461" cy="388568"/>
          </a:xfrm>
          <a:prstGeom prst="rect">
            <a:avLst/>
          </a:prstGeom>
          <a:noFill/>
        </p:spPr>
        <p:txBody>
          <a:bodyPr wrap="square" rtlCol="0">
            <a:spAutoFit/>
          </a:bodyPr>
          <a:lstStyle/>
          <a:p>
            <a:pPr algn="just">
              <a:lnSpc>
                <a:spcPct val="150000"/>
              </a:lnSpc>
            </a:pPr>
            <a:r>
              <a:rPr lang="ja-JP" altLang="en-US" sz="1400" dirty="0">
                <a:solidFill>
                  <a:schemeClr val="accent1">
                    <a:lumMod val="75000"/>
                  </a:schemeClr>
                </a:solidFill>
                <a:latin typeface="Meiryo" charset="-128"/>
                <a:ea typeface="Meiryo" charset="-128"/>
                <a:cs typeface="Meiryo" charset="-128"/>
              </a:rPr>
              <a:t>中国税務リスクマネジメント</a:t>
            </a:r>
          </a:p>
        </p:txBody>
      </p:sp>
      <p:sp>
        <p:nvSpPr>
          <p:cNvPr id="12" name="テキスト ボックス 11">
            <a:extLst>
              <a:ext uri="{FF2B5EF4-FFF2-40B4-BE49-F238E27FC236}">
                <a16:creationId xmlns:a16="http://schemas.microsoft.com/office/drawing/2014/main" id="{F0DC2F8E-E6C7-C893-843F-1A7C2A24C367}"/>
              </a:ext>
            </a:extLst>
          </p:cNvPr>
          <p:cNvSpPr txBox="1"/>
          <p:nvPr/>
        </p:nvSpPr>
        <p:spPr>
          <a:xfrm>
            <a:off x="495300" y="4392227"/>
            <a:ext cx="8915399" cy="2004395"/>
          </a:xfrm>
          <a:prstGeom prst="rect">
            <a:avLst/>
          </a:prstGeom>
          <a:noFill/>
        </p:spPr>
        <p:txBody>
          <a:bodyPr wrap="square" rtlCol="0">
            <a:spAutoFit/>
          </a:bodyPr>
          <a:lstStyle/>
          <a:p>
            <a:pPr>
              <a:lnSpc>
                <a:spcPct val="150000"/>
              </a:lnSpc>
            </a:pPr>
            <a:r>
              <a:rPr lang="ja-JP" altLang="en-US" sz="1400">
                <a:latin typeface="Meiryo" charset="-128"/>
                <a:ea typeface="Meiryo" charset="-128"/>
                <a:cs typeface="Meiryo" charset="-128"/>
              </a:rPr>
              <a:t>中国事業を取り巻く経営環境は日々変化しており、昨今では現地法人経営の“現地化”を進める既存企業や当初から現地ベースの人材に経営を任せるスタートアップも出てきました。経営の現地化＝法人運営体制の自立で大きな課題となるのが、経理事務とりわけ税務実務の現地化です。業務の相当部分を現地幹部に任せる傍ら、本社として“程よく”監督する“間合い”が大切です。</a:t>
            </a:r>
            <a:br>
              <a:rPr lang="ja-JP" altLang="en-US" sz="1400">
                <a:latin typeface="Meiryo" charset="-128"/>
                <a:ea typeface="Meiryo" charset="-128"/>
                <a:cs typeface="Meiryo" charset="-128"/>
              </a:rPr>
            </a:br>
            <a:r>
              <a:rPr lang="ja-JP" altLang="en-US" sz="1400">
                <a:latin typeface="Meiryo" charset="-128"/>
                <a:ea typeface="Meiryo" charset="-128"/>
                <a:cs typeface="Meiryo" charset="-128"/>
              </a:rPr>
              <a:t>弊社では、本社でもなく現地法人でもない、第三者専門家による業務の有効且つ効率的なチェックを当事者双方に公平な視点で、効率的に提供しています。</a:t>
            </a:r>
          </a:p>
        </p:txBody>
      </p:sp>
    </p:spTree>
    <p:extLst>
      <p:ext uri="{BB962C8B-B14F-4D97-AF65-F5344CB8AC3E}">
        <p14:creationId xmlns:p14="http://schemas.microsoft.com/office/powerpoint/2010/main" val="1138260778"/>
      </p:ext>
    </p:extLst>
  </p:cSld>
  <p:clrMapOvr>
    <a:masterClrMapping/>
  </p:clrMapOvr>
  <p:transition/>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b4075a9-2858-4f30-8ef5-97b52af077fa">
      <Terms xmlns="http://schemas.microsoft.com/office/infopath/2007/PartnerControls"/>
    </lcf76f155ced4ddcb4097134ff3c332f>
    <TaxCatchAll xmlns="6643abfb-5750-4862-b655-69f65c4710ba" xsi:nil="true"/>
    <Active_x0028__x662f__x0029__x002f_Non_x002d_Active_x0028__x4e0d__x662f__x0029_ xmlns="7b4075a9-2858-4f30-8ef5-97b52af077fa">true</Active_x0028__x662f__x0029__x002f_Non_x002d_Active_x0028__x4e0d__x662f__x0029_>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0E7C6869A8AB2419D789AE4D69DFD5A" ma:contentTypeVersion="18" ma:contentTypeDescription="新しいドキュメントを作成します。" ma:contentTypeScope="" ma:versionID="00bcfef0a4fc191b05641005eca4291a">
  <xsd:schema xmlns:xsd="http://www.w3.org/2001/XMLSchema" xmlns:xs="http://www.w3.org/2001/XMLSchema" xmlns:p="http://schemas.microsoft.com/office/2006/metadata/properties" xmlns:ns2="7b4075a9-2858-4f30-8ef5-97b52af077fa" xmlns:ns3="6643abfb-5750-4862-b655-69f65c4710ba" targetNamespace="http://schemas.microsoft.com/office/2006/metadata/properties" ma:root="true" ma:fieldsID="faf2030101eaf06a0c99e8faca775f15" ns2:_="" ns3:_="">
    <xsd:import namespace="7b4075a9-2858-4f30-8ef5-97b52af077fa"/>
    <xsd:import namespace="6643abfb-5750-4862-b655-69f65c4710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CR" minOccurs="0"/>
                <xsd:element ref="ns2:MediaServiceLocation" minOccurs="0"/>
                <xsd:element ref="ns2:MediaLengthInSeconds" minOccurs="0"/>
                <xsd:element ref="ns2:Active_x0028__x662f__x0029__x002f_Non_x002d_Active_x0028__x4e0d__x662f__x002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075a9-2858-4f30-8ef5-97b52af077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65183374-5560-4f8f-9b77-ec84267c77d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Active_x0028__x662f__x0029__x002f_Non_x002d_Active_x0028__x4e0d__x662f__x0029_" ma:index="21" nillable="true" ma:displayName="Active(是)/Non-Active(不是)" ma:default="1" ma:format="Dropdown" ma:internalName="Active_x0028__x662f__x0029__x002f_Non_x002d_Active_x0028__x4e0d__x662f__x0029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643abfb-5750-4862-b655-69f65c4710b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f2771a8-66d9-492c-83ad-3960c05a63ad}" ma:internalName="TaxCatchAll" ma:showField="CatchAllData" ma:web="6643abfb-5750-4862-b655-69f65c4710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89017D-0708-44D3-A23D-764FBE79F3F8}">
  <ds:schemaRefs>
    <ds:schemaRef ds:uri="http://schemas.microsoft.com/sharepoint/v3/contenttype/forms"/>
  </ds:schemaRefs>
</ds:datastoreItem>
</file>

<file path=customXml/itemProps2.xml><?xml version="1.0" encoding="utf-8"?>
<ds:datastoreItem xmlns:ds="http://schemas.openxmlformats.org/officeDocument/2006/customXml" ds:itemID="{8F7B42E8-1605-4635-B861-3580F025F39D}">
  <ds:schemaRefs>
    <ds:schemaRef ds:uri="http://purl.org/dc/terms/"/>
    <ds:schemaRef ds:uri="http://purl.org/dc/dcmitype/"/>
    <ds:schemaRef ds:uri="http://purl.org/dc/elements/1.1/"/>
    <ds:schemaRef ds:uri="6643abfb-5750-4862-b655-69f65c4710ba"/>
    <ds:schemaRef ds:uri="7b4075a9-2858-4f30-8ef5-97b52af077fa"/>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43C4C89-2CC6-494A-A204-201759ADCBD3}"/>
</file>

<file path=docProps/app.xml><?xml version="1.0" encoding="utf-8"?>
<Properties xmlns="http://schemas.openxmlformats.org/officeDocument/2006/extended-properties" xmlns:vt="http://schemas.openxmlformats.org/officeDocument/2006/docPropsVTypes">
  <TotalTime>126045</TotalTime>
  <Words>2230</Words>
  <Application>Microsoft Macintosh PowerPoint</Application>
  <PresentationFormat>A4 210 x 297 mm</PresentationFormat>
  <Paragraphs>105</Paragraphs>
  <Slides>9</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9</vt:i4>
      </vt:variant>
    </vt:vector>
  </HeadingPairs>
  <TitlesOfParts>
    <vt:vector size="19" baseType="lpstr">
      <vt:lpstr>HG丸ｺﾞｼｯｸM-PRO</vt:lpstr>
      <vt:lpstr>Meiryo UI</vt:lpstr>
      <vt:lpstr>ＭＳ Ｐゴシック</vt:lpstr>
      <vt:lpstr>メイリオ</vt:lpstr>
      <vt:lpstr>メイリオ</vt:lpstr>
      <vt:lpstr>Arial</vt:lpstr>
      <vt:lpstr>Calibri</vt:lpstr>
      <vt:lpstr>ホワイト</vt:lpstr>
      <vt:lpstr>1_デザインの設定</vt:lpstr>
      <vt:lpstr>デザインの設定</vt:lpstr>
      <vt:lpstr>PowerPoint プレゼンテーション</vt:lpstr>
      <vt:lpstr>PowerPoint プレゼンテーション</vt:lpstr>
      <vt:lpstr>現地法人の設立</vt:lpstr>
      <vt:lpstr>経理規定、業務マニュアルの整備と内部統制の構築</vt:lpstr>
      <vt:lpstr>記帳納税（総合バックオフィス）サービス</vt:lpstr>
      <vt:lpstr>社外監事役派遣と現地法人の業務監査</vt:lpstr>
      <vt:lpstr>管理系業務代行と管理系スタッフへの教育　　</vt:lpstr>
      <vt:lpstr>M＆A関連（財務デューディリジェンスと価値評価）</vt:lpstr>
      <vt:lpstr>国際税務（移転価格）リスクマネジメント　　</vt:lpstr>
    </vt:vector>
  </TitlesOfParts>
  <Company>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Now香港からSTSへ増資</dc:title>
  <dc:creator>Oshiro Tetsuji</dc:creator>
  <cp:lastModifiedBy>Yasunobu Suzuki</cp:lastModifiedBy>
  <cp:revision>1112</cp:revision>
  <cp:lastPrinted>2021-12-21T05:37:32Z</cp:lastPrinted>
  <dcterms:created xsi:type="dcterms:W3CDTF">2011-12-26T04:01:22Z</dcterms:created>
  <dcterms:modified xsi:type="dcterms:W3CDTF">2025-12-17T08:54:24Z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0x01010090E7C6869A8AB2419D789AE4D69DFD5A</vt:lpwstr>
  </property>
  <property fmtid="{D5CDD505-2E9C-101B-9397-08002B2CF9AE}" pid="3" name="MediaServiceImageTags">
    <vt:lpwstr/>
  </property>
</Properties>
</file>